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304" r:id="rId2"/>
    <p:sldId id="305" r:id="rId3"/>
    <p:sldId id="311" r:id="rId4"/>
    <p:sldId id="306" r:id="rId5"/>
    <p:sldId id="309" r:id="rId6"/>
    <p:sldId id="352" r:id="rId7"/>
    <p:sldId id="312" r:id="rId8"/>
    <p:sldId id="313" r:id="rId9"/>
    <p:sldId id="353" r:id="rId10"/>
    <p:sldId id="315" r:id="rId11"/>
    <p:sldId id="319" r:id="rId12"/>
    <p:sldId id="323" r:id="rId13"/>
    <p:sldId id="355" r:id="rId14"/>
    <p:sldId id="347" r:id="rId15"/>
    <p:sldId id="361" r:id="rId16"/>
    <p:sldId id="316" r:id="rId17"/>
    <p:sldId id="317" r:id="rId18"/>
    <p:sldId id="318" r:id="rId19"/>
    <p:sldId id="320" r:id="rId20"/>
    <p:sldId id="321" r:id="rId21"/>
    <p:sldId id="322" r:id="rId22"/>
    <p:sldId id="324" r:id="rId23"/>
    <p:sldId id="325" r:id="rId24"/>
    <p:sldId id="326" r:id="rId25"/>
    <p:sldId id="327" r:id="rId26"/>
    <p:sldId id="328" r:id="rId27"/>
    <p:sldId id="329" r:id="rId28"/>
    <p:sldId id="330" r:id="rId29"/>
    <p:sldId id="331" r:id="rId30"/>
    <p:sldId id="332" r:id="rId31"/>
    <p:sldId id="333" r:id="rId32"/>
    <p:sldId id="334" r:id="rId33"/>
    <p:sldId id="354" r:id="rId34"/>
    <p:sldId id="356" r:id="rId35"/>
    <p:sldId id="357" r:id="rId36"/>
    <p:sldId id="358" r:id="rId37"/>
    <p:sldId id="359"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62" r:id="rId51"/>
    <p:sldId id="348" r:id="rId52"/>
    <p:sldId id="365" r:id="rId53"/>
    <p:sldId id="364" r:id="rId54"/>
    <p:sldId id="363" r:id="rId55"/>
    <p:sldId id="350" r:id="rId56"/>
    <p:sldId id="360" r:id="rId57"/>
  </p:sldIdLst>
  <p:sldSz cx="18288000" cy="10287000"/>
  <p:notesSz cx="6858000" cy="9144000"/>
  <p:embeddedFontLst>
    <p:embeddedFont>
      <p:font typeface=".VnTimeH" panose="020B7200000000000000" pitchFamily="34" charset="0"/>
      <p:regular r:id="rId59"/>
      <p:bold r:id="rId60"/>
    </p:embeddedFont>
    <p:embeddedFont>
      <p:font typeface="Codec Pro ExtraBold" panose="020B0604020202020204" charset="0"/>
      <p:regular r:id="rId61"/>
    </p:embeddedFont>
    <p:embeddedFont>
      <p:font typeface="Open Sauce" panose="020B0604020202020204" charset="0"/>
      <p:regular r:id="rId62"/>
    </p:embeddedFont>
    <p:embeddedFont>
      <p:font typeface="Open Sauce Bold"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D5A"/>
    <a:srgbClr val="1C5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97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65F74-866F-4C35-9083-F9738F0A926B}" type="datetimeFigureOut">
              <a:rPr lang="en-US" smtClean="0"/>
              <a:t>3/2/2024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94DE3-8AE1-437F-B8B9-26B2348F5199}" type="slidenum">
              <a:rPr lang="en-US" smtClean="0"/>
              <a:t>‹#›</a:t>
            </a:fld>
            <a:endParaRPr lang="en-US"/>
          </a:p>
        </p:txBody>
      </p:sp>
    </p:spTree>
    <p:extLst>
      <p:ext uri="{BB962C8B-B14F-4D97-AF65-F5344CB8AC3E}">
        <p14:creationId xmlns:p14="http://schemas.microsoft.com/office/powerpoint/2010/main" val="2836754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94DE3-8AE1-437F-B8B9-26B2348F5199}" type="slidenum">
              <a:rPr lang="en-US" smtClean="0"/>
              <a:t>13</a:t>
            </a:fld>
            <a:endParaRPr lang="en-US"/>
          </a:p>
        </p:txBody>
      </p:sp>
    </p:spTree>
    <p:extLst>
      <p:ext uri="{BB962C8B-B14F-4D97-AF65-F5344CB8AC3E}">
        <p14:creationId xmlns:p14="http://schemas.microsoft.com/office/powerpoint/2010/main" val="98899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8.svg"/><Relationship Id="rId5" Type="http://schemas.openxmlformats.org/officeDocument/2006/relationships/image" Target="../media/image25.svg"/><Relationship Id="rId10"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jp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18.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8.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56.jpg"/><Relationship Id="rId10" Type="http://schemas.openxmlformats.org/officeDocument/2006/relationships/image" Target="../media/image46.png"/><Relationship Id="rId4" Type="http://schemas.openxmlformats.org/officeDocument/2006/relationships/image" Target="../media/image19.svg"/><Relationship Id="rId9"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064821A3-20F5-A0FD-0636-D7A431CC0A49}"/>
              </a:ext>
            </a:extLst>
          </p:cNvPr>
          <p:cNvSpPr/>
          <p:nvPr/>
        </p:nvSpPr>
        <p:spPr>
          <a:xfrm>
            <a:off x="0" y="0"/>
            <a:ext cx="18288000" cy="10287000"/>
          </a:xfrm>
          <a:custGeom>
            <a:avLst/>
            <a:gdLst/>
            <a:ahLst/>
            <a:cxnLst/>
            <a:rect l="l" t="t" r="r" b="b"/>
            <a:pathLst>
              <a:path w="18288000" h="10287000">
                <a:moveTo>
                  <a:pt x="10629694" y="3764763"/>
                </a:moveTo>
                <a:cubicBezTo>
                  <a:pt x="10700273" y="3764763"/>
                  <a:pt x="10735562" y="3809646"/>
                  <a:pt x="10735562" y="3899411"/>
                </a:cubicBezTo>
                <a:lnTo>
                  <a:pt x="10735562" y="4964257"/>
                </a:lnTo>
                <a:cubicBezTo>
                  <a:pt x="10735562" y="5056078"/>
                  <a:pt x="10700273" y="5101988"/>
                  <a:pt x="10629694" y="5101988"/>
                </a:cubicBezTo>
                <a:cubicBezTo>
                  <a:pt x="10587895" y="5101988"/>
                  <a:pt x="10558259" y="5091881"/>
                  <a:pt x="10540786" y="5071667"/>
                </a:cubicBezTo>
                <a:cubicBezTo>
                  <a:pt x="10523312" y="5051453"/>
                  <a:pt x="10514576" y="5018048"/>
                  <a:pt x="10514576" y="4971452"/>
                </a:cubicBezTo>
                <a:lnTo>
                  <a:pt x="10514576" y="3905578"/>
                </a:lnTo>
                <a:cubicBezTo>
                  <a:pt x="10514576" y="3811701"/>
                  <a:pt x="10552948" y="3764763"/>
                  <a:pt x="10629694" y="3764763"/>
                </a:cubicBezTo>
                <a:close/>
                <a:moveTo>
                  <a:pt x="13858283" y="3744206"/>
                </a:moveTo>
                <a:lnTo>
                  <a:pt x="13858283" y="3792515"/>
                </a:lnTo>
                <a:lnTo>
                  <a:pt x="14015543" y="3792515"/>
                </a:lnTo>
                <a:lnTo>
                  <a:pt x="14015543" y="5074237"/>
                </a:lnTo>
                <a:lnTo>
                  <a:pt x="13858283" y="5074237"/>
                </a:lnTo>
                <a:lnTo>
                  <a:pt x="13858283" y="5122545"/>
                </a:lnTo>
                <a:lnTo>
                  <a:pt x="15232511" y="5122545"/>
                </a:lnTo>
                <a:lnTo>
                  <a:pt x="15232511" y="4612734"/>
                </a:lnTo>
                <a:lnTo>
                  <a:pt x="15188314" y="4612734"/>
                </a:lnTo>
                <a:cubicBezTo>
                  <a:pt x="15162959" y="4755947"/>
                  <a:pt x="15097863" y="4868668"/>
                  <a:pt x="14993023" y="4950895"/>
                </a:cubicBezTo>
                <a:cubicBezTo>
                  <a:pt x="14888183" y="5033123"/>
                  <a:pt x="14762444" y="5074237"/>
                  <a:pt x="14615804" y="5074237"/>
                </a:cubicBezTo>
                <a:lnTo>
                  <a:pt x="14615804" y="4438001"/>
                </a:lnTo>
                <a:lnTo>
                  <a:pt x="14657946" y="4438001"/>
                </a:lnTo>
                <a:cubicBezTo>
                  <a:pt x="14725098" y="4438001"/>
                  <a:pt x="14782143" y="4465581"/>
                  <a:pt x="14829082" y="4520742"/>
                </a:cubicBezTo>
                <a:cubicBezTo>
                  <a:pt x="14876021" y="4575903"/>
                  <a:pt x="14899489" y="4653163"/>
                  <a:pt x="14899489" y="4752521"/>
                </a:cubicBezTo>
                <a:lnTo>
                  <a:pt x="14943687" y="4752521"/>
                </a:lnTo>
                <a:lnTo>
                  <a:pt x="14943687" y="4065921"/>
                </a:lnTo>
                <a:lnTo>
                  <a:pt x="14899489" y="4065921"/>
                </a:lnTo>
                <a:cubicBezTo>
                  <a:pt x="14899489" y="4182410"/>
                  <a:pt x="14874821" y="4265494"/>
                  <a:pt x="14825485" y="4315174"/>
                </a:cubicBezTo>
                <a:cubicBezTo>
                  <a:pt x="14776148" y="4364853"/>
                  <a:pt x="14720303" y="4389692"/>
                  <a:pt x="14657946" y="4389692"/>
                </a:cubicBezTo>
                <a:lnTo>
                  <a:pt x="14615804" y="4389692"/>
                </a:lnTo>
                <a:lnTo>
                  <a:pt x="14615804" y="3792515"/>
                </a:lnTo>
                <a:lnTo>
                  <a:pt x="14640473" y="3792515"/>
                </a:lnTo>
                <a:cubicBezTo>
                  <a:pt x="14807669" y="3792515"/>
                  <a:pt x="14931866" y="3832258"/>
                  <a:pt x="15013066" y="3911745"/>
                </a:cubicBezTo>
                <a:cubicBezTo>
                  <a:pt x="15094266" y="3991231"/>
                  <a:pt x="15137263" y="4079626"/>
                  <a:pt x="15142061" y="4176929"/>
                </a:cubicBezTo>
                <a:lnTo>
                  <a:pt x="15188314" y="4176929"/>
                </a:lnTo>
                <a:lnTo>
                  <a:pt x="15188314" y="3744206"/>
                </a:lnTo>
                <a:close/>
                <a:moveTo>
                  <a:pt x="11598802" y="3744206"/>
                </a:moveTo>
                <a:lnTo>
                  <a:pt x="11598802" y="3792515"/>
                </a:lnTo>
                <a:lnTo>
                  <a:pt x="11729339" y="3792515"/>
                </a:lnTo>
                <a:lnTo>
                  <a:pt x="11777647" y="3874742"/>
                </a:lnTo>
                <a:lnTo>
                  <a:pt x="11777647" y="4703185"/>
                </a:lnTo>
                <a:cubicBezTo>
                  <a:pt x="11777647" y="4799802"/>
                  <a:pt x="11760003" y="4885798"/>
                  <a:pt x="11724713" y="4961174"/>
                </a:cubicBezTo>
                <a:cubicBezTo>
                  <a:pt x="11689424" y="5036549"/>
                  <a:pt x="11636147" y="5074237"/>
                  <a:pt x="11564884" y="5074237"/>
                </a:cubicBezTo>
                <a:lnTo>
                  <a:pt x="11564884" y="5122545"/>
                </a:lnTo>
                <a:lnTo>
                  <a:pt x="12095251" y="5122545"/>
                </a:lnTo>
                <a:lnTo>
                  <a:pt x="12095251" y="5074237"/>
                </a:lnTo>
                <a:lnTo>
                  <a:pt x="12071611" y="5074237"/>
                </a:lnTo>
                <a:cubicBezTo>
                  <a:pt x="12007884" y="5074237"/>
                  <a:pt x="11960261" y="5056592"/>
                  <a:pt x="11928740" y="5021303"/>
                </a:cubicBezTo>
                <a:cubicBezTo>
                  <a:pt x="11897220" y="4986013"/>
                  <a:pt x="11873922" y="4935991"/>
                  <a:pt x="11858847" y="4871237"/>
                </a:cubicBezTo>
                <a:cubicBezTo>
                  <a:pt x="11843772" y="4806483"/>
                  <a:pt x="11836235" y="4740187"/>
                  <a:pt x="11836235" y="4672349"/>
                </a:cubicBezTo>
                <a:lnTo>
                  <a:pt x="11836235" y="3941552"/>
                </a:lnTo>
                <a:lnTo>
                  <a:pt x="12303904" y="5122545"/>
                </a:lnTo>
                <a:lnTo>
                  <a:pt x="12438551" y="5122545"/>
                </a:lnTo>
                <a:lnTo>
                  <a:pt x="12894914" y="3939497"/>
                </a:lnTo>
                <a:lnTo>
                  <a:pt x="12899025" y="3939497"/>
                </a:lnTo>
                <a:lnTo>
                  <a:pt x="12899025" y="5074237"/>
                </a:lnTo>
                <a:lnTo>
                  <a:pt x="12726348" y="5074237"/>
                </a:lnTo>
                <a:lnTo>
                  <a:pt x="12726348" y="5122545"/>
                </a:lnTo>
                <a:lnTo>
                  <a:pt x="13656547" y="5122545"/>
                </a:lnTo>
                <a:lnTo>
                  <a:pt x="13656547" y="5074237"/>
                </a:lnTo>
                <a:lnTo>
                  <a:pt x="13489008" y="5074237"/>
                </a:lnTo>
                <a:lnTo>
                  <a:pt x="13489008" y="3792515"/>
                </a:lnTo>
                <a:lnTo>
                  <a:pt x="13656547" y="3792515"/>
                </a:lnTo>
                <a:lnTo>
                  <a:pt x="13656547" y="3744206"/>
                </a:lnTo>
                <a:lnTo>
                  <a:pt x="12922666" y="3744206"/>
                </a:lnTo>
                <a:lnTo>
                  <a:pt x="12657482" y="4429778"/>
                </a:lnTo>
                <a:lnTo>
                  <a:pt x="12376881" y="3744206"/>
                </a:lnTo>
                <a:close/>
                <a:moveTo>
                  <a:pt x="6783539" y="3744206"/>
                </a:moveTo>
                <a:lnTo>
                  <a:pt x="6783539" y="3792515"/>
                </a:lnTo>
                <a:lnTo>
                  <a:pt x="6947994" y="3792515"/>
                </a:lnTo>
                <a:lnTo>
                  <a:pt x="6947994" y="5074237"/>
                </a:lnTo>
                <a:lnTo>
                  <a:pt x="6783539" y="5074237"/>
                </a:lnTo>
                <a:lnTo>
                  <a:pt x="6783539" y="5122545"/>
                </a:lnTo>
                <a:lnTo>
                  <a:pt x="8145433" y="5122545"/>
                </a:lnTo>
                <a:lnTo>
                  <a:pt x="8145433" y="4606567"/>
                </a:lnTo>
                <a:lnTo>
                  <a:pt x="8097124" y="4606567"/>
                </a:lnTo>
                <a:cubicBezTo>
                  <a:pt x="8089586" y="4726482"/>
                  <a:pt x="8032712" y="4830637"/>
                  <a:pt x="7926502" y="4919032"/>
                </a:cubicBezTo>
                <a:cubicBezTo>
                  <a:pt x="7820291" y="5007427"/>
                  <a:pt x="7694209" y="5059161"/>
                  <a:pt x="7548255" y="5074237"/>
                </a:cubicBezTo>
                <a:lnTo>
                  <a:pt x="7548255" y="3792515"/>
                </a:lnTo>
                <a:lnTo>
                  <a:pt x="7727100" y="3792515"/>
                </a:lnTo>
                <a:lnTo>
                  <a:pt x="7727100" y="3744206"/>
                </a:lnTo>
                <a:close/>
                <a:moveTo>
                  <a:pt x="5133385" y="3744206"/>
                </a:moveTo>
                <a:lnTo>
                  <a:pt x="5133385" y="3792515"/>
                </a:lnTo>
                <a:lnTo>
                  <a:pt x="5290644" y="3792515"/>
                </a:lnTo>
                <a:lnTo>
                  <a:pt x="5290644" y="5074237"/>
                </a:lnTo>
                <a:lnTo>
                  <a:pt x="5133385" y="5074237"/>
                </a:lnTo>
                <a:lnTo>
                  <a:pt x="5133385" y="5122545"/>
                </a:lnTo>
                <a:lnTo>
                  <a:pt x="6507612" y="5122545"/>
                </a:lnTo>
                <a:lnTo>
                  <a:pt x="6507612" y="4612734"/>
                </a:lnTo>
                <a:lnTo>
                  <a:pt x="6463415" y="4612734"/>
                </a:lnTo>
                <a:cubicBezTo>
                  <a:pt x="6438062" y="4755947"/>
                  <a:pt x="6372965" y="4868668"/>
                  <a:pt x="6268124" y="4950895"/>
                </a:cubicBezTo>
                <a:cubicBezTo>
                  <a:pt x="6163285" y="5033123"/>
                  <a:pt x="6037545" y="5074237"/>
                  <a:pt x="5890905" y="5074237"/>
                </a:cubicBezTo>
                <a:lnTo>
                  <a:pt x="5890905" y="4438001"/>
                </a:lnTo>
                <a:lnTo>
                  <a:pt x="5933047" y="4438001"/>
                </a:lnTo>
                <a:cubicBezTo>
                  <a:pt x="6000200" y="4438001"/>
                  <a:pt x="6057245" y="4465581"/>
                  <a:pt x="6104183" y="4520742"/>
                </a:cubicBezTo>
                <a:cubicBezTo>
                  <a:pt x="6151122" y="4575903"/>
                  <a:pt x="6174591" y="4653163"/>
                  <a:pt x="6174591" y="4752521"/>
                </a:cubicBezTo>
                <a:lnTo>
                  <a:pt x="6218787" y="4752521"/>
                </a:lnTo>
                <a:lnTo>
                  <a:pt x="6218787" y="4065921"/>
                </a:lnTo>
                <a:lnTo>
                  <a:pt x="6174591" y="4065921"/>
                </a:lnTo>
                <a:cubicBezTo>
                  <a:pt x="6174591" y="4182410"/>
                  <a:pt x="6149922" y="4265494"/>
                  <a:pt x="6100585" y="4315174"/>
                </a:cubicBezTo>
                <a:cubicBezTo>
                  <a:pt x="6051250" y="4364853"/>
                  <a:pt x="5995402" y="4389692"/>
                  <a:pt x="5933047" y="4389692"/>
                </a:cubicBezTo>
                <a:lnTo>
                  <a:pt x="5890905" y="4389692"/>
                </a:lnTo>
                <a:lnTo>
                  <a:pt x="5890905" y="3792515"/>
                </a:lnTo>
                <a:lnTo>
                  <a:pt x="5915573" y="3792515"/>
                </a:lnTo>
                <a:cubicBezTo>
                  <a:pt x="6082769" y="3792515"/>
                  <a:pt x="6206967" y="3832258"/>
                  <a:pt x="6288167" y="3911745"/>
                </a:cubicBezTo>
                <a:cubicBezTo>
                  <a:pt x="6369367" y="3991231"/>
                  <a:pt x="6412365" y="4079626"/>
                  <a:pt x="6417162" y="4176929"/>
                </a:cubicBezTo>
                <a:lnTo>
                  <a:pt x="6463415" y="4176929"/>
                </a:lnTo>
                <a:lnTo>
                  <a:pt x="6463415" y="3744206"/>
                </a:lnTo>
                <a:close/>
                <a:moveTo>
                  <a:pt x="2542175" y="3744206"/>
                </a:moveTo>
                <a:lnTo>
                  <a:pt x="2542175" y="3792515"/>
                </a:lnTo>
                <a:lnTo>
                  <a:pt x="2650098" y="3792515"/>
                </a:lnTo>
                <a:lnTo>
                  <a:pt x="3118795" y="5122545"/>
                </a:lnTo>
                <a:lnTo>
                  <a:pt x="3445650" y="5122545"/>
                </a:lnTo>
                <a:lnTo>
                  <a:pt x="3746808" y="4476031"/>
                </a:lnTo>
                <a:lnTo>
                  <a:pt x="3961628" y="5122545"/>
                </a:lnTo>
                <a:lnTo>
                  <a:pt x="4295678" y="5122545"/>
                </a:lnTo>
                <a:lnTo>
                  <a:pt x="4710927" y="4154316"/>
                </a:lnTo>
                <a:cubicBezTo>
                  <a:pt x="4791783" y="3965193"/>
                  <a:pt x="4882234" y="3844592"/>
                  <a:pt x="4982278" y="3792515"/>
                </a:cubicBezTo>
                <a:lnTo>
                  <a:pt x="4982278" y="3744206"/>
                </a:lnTo>
                <a:lnTo>
                  <a:pt x="4496107" y="3744206"/>
                </a:lnTo>
                <a:lnTo>
                  <a:pt x="4496107" y="3792515"/>
                </a:lnTo>
                <a:cubicBezTo>
                  <a:pt x="4565315" y="3797997"/>
                  <a:pt x="4612082" y="3816327"/>
                  <a:pt x="4636407" y="3847505"/>
                </a:cubicBezTo>
                <a:cubicBezTo>
                  <a:pt x="4660734" y="3878682"/>
                  <a:pt x="4672896" y="3923394"/>
                  <a:pt x="4672896" y="3981638"/>
                </a:cubicBezTo>
                <a:cubicBezTo>
                  <a:pt x="4672896" y="4024123"/>
                  <a:pt x="4667928" y="4059926"/>
                  <a:pt x="4657993" y="4089048"/>
                </a:cubicBezTo>
                <a:cubicBezTo>
                  <a:pt x="4648057" y="4118170"/>
                  <a:pt x="4570797" y="4304039"/>
                  <a:pt x="4426213" y="4646653"/>
                </a:cubicBezTo>
                <a:lnTo>
                  <a:pt x="4140472" y="3792515"/>
                </a:lnTo>
                <a:lnTo>
                  <a:pt x="4253535" y="3792515"/>
                </a:lnTo>
                <a:lnTo>
                  <a:pt x="4253535" y="3744206"/>
                </a:lnTo>
                <a:lnTo>
                  <a:pt x="3415842" y="3744206"/>
                </a:lnTo>
                <a:lnTo>
                  <a:pt x="3415842" y="3792515"/>
                </a:lnTo>
                <a:lnTo>
                  <a:pt x="3514515" y="3792515"/>
                </a:lnTo>
                <a:lnTo>
                  <a:pt x="3719056" y="4405110"/>
                </a:lnTo>
                <a:lnTo>
                  <a:pt x="3590576" y="4680572"/>
                </a:lnTo>
                <a:lnTo>
                  <a:pt x="3275028" y="3792515"/>
                </a:lnTo>
                <a:lnTo>
                  <a:pt x="3373701" y="3792515"/>
                </a:lnTo>
                <a:lnTo>
                  <a:pt x="3373701" y="3744206"/>
                </a:lnTo>
                <a:close/>
                <a:moveTo>
                  <a:pt x="10619416" y="3700009"/>
                </a:moveTo>
                <a:cubicBezTo>
                  <a:pt x="10385752" y="3700009"/>
                  <a:pt x="10199199" y="3765791"/>
                  <a:pt x="10059754" y="3897355"/>
                </a:cubicBezTo>
                <a:cubicBezTo>
                  <a:pt x="9920310" y="4028919"/>
                  <a:pt x="9850588" y="4205023"/>
                  <a:pt x="9850588" y="4425667"/>
                </a:cubicBezTo>
                <a:cubicBezTo>
                  <a:pt x="9850588" y="4651793"/>
                  <a:pt x="9921852" y="4831494"/>
                  <a:pt x="10064380" y="4964771"/>
                </a:cubicBezTo>
                <a:cubicBezTo>
                  <a:pt x="10206908" y="5098048"/>
                  <a:pt x="10396031" y="5164687"/>
                  <a:pt x="10631750" y="5164687"/>
                </a:cubicBezTo>
                <a:cubicBezTo>
                  <a:pt x="10867469" y="5164687"/>
                  <a:pt x="11053166" y="5097020"/>
                  <a:pt x="11188841" y="4961688"/>
                </a:cubicBezTo>
                <a:cubicBezTo>
                  <a:pt x="11324517" y="4826355"/>
                  <a:pt x="11392355" y="4651107"/>
                  <a:pt x="11392355" y="4435945"/>
                </a:cubicBezTo>
                <a:cubicBezTo>
                  <a:pt x="11392355" y="4208449"/>
                  <a:pt x="11323317" y="4028919"/>
                  <a:pt x="11185244" y="3897355"/>
                </a:cubicBezTo>
                <a:cubicBezTo>
                  <a:pt x="11047170" y="3765791"/>
                  <a:pt x="10858561" y="3700009"/>
                  <a:pt x="10619416" y="3700009"/>
                </a:cubicBezTo>
                <a:close/>
                <a:moveTo>
                  <a:pt x="9073831" y="3700009"/>
                </a:moveTo>
                <a:cubicBezTo>
                  <a:pt x="8851816" y="3700009"/>
                  <a:pt x="8671772" y="3766647"/>
                  <a:pt x="8533699" y="3899925"/>
                </a:cubicBezTo>
                <a:cubicBezTo>
                  <a:pt x="8395626" y="4033202"/>
                  <a:pt x="8326589" y="4210505"/>
                  <a:pt x="8326589" y="4431834"/>
                </a:cubicBezTo>
                <a:cubicBezTo>
                  <a:pt x="8326589" y="4647681"/>
                  <a:pt x="8396996" y="4823785"/>
                  <a:pt x="8537810" y="4960146"/>
                </a:cubicBezTo>
                <a:cubicBezTo>
                  <a:pt x="8678625" y="5096506"/>
                  <a:pt x="8859012" y="5164687"/>
                  <a:pt x="9078970" y="5164687"/>
                </a:cubicBezTo>
                <a:cubicBezTo>
                  <a:pt x="9205052" y="5164687"/>
                  <a:pt x="9310578" y="5142588"/>
                  <a:pt x="9395546" y="5098391"/>
                </a:cubicBezTo>
                <a:cubicBezTo>
                  <a:pt x="9480515" y="5054194"/>
                  <a:pt x="9562742" y="4981388"/>
                  <a:pt x="9642229" y="4879974"/>
                </a:cubicBezTo>
                <a:lnTo>
                  <a:pt x="9593920" y="4847083"/>
                </a:lnTo>
                <a:cubicBezTo>
                  <a:pt x="9463726" y="5017020"/>
                  <a:pt x="9316402" y="5101988"/>
                  <a:pt x="9151947" y="5101988"/>
                </a:cubicBezTo>
                <a:cubicBezTo>
                  <a:pt x="9093702" y="5101988"/>
                  <a:pt x="9052246" y="5084686"/>
                  <a:pt x="9027578" y="5050082"/>
                </a:cubicBezTo>
                <a:cubicBezTo>
                  <a:pt x="9002910" y="5015478"/>
                  <a:pt x="8990576" y="4958775"/>
                  <a:pt x="8990576" y="4879974"/>
                </a:cubicBezTo>
                <a:lnTo>
                  <a:pt x="8990576" y="3971360"/>
                </a:lnTo>
                <a:cubicBezTo>
                  <a:pt x="8990576" y="3917912"/>
                  <a:pt x="8993316" y="3878169"/>
                  <a:pt x="8998798" y="3852130"/>
                </a:cubicBezTo>
                <a:cubicBezTo>
                  <a:pt x="9004280" y="3826091"/>
                  <a:pt x="9017984" y="3805020"/>
                  <a:pt x="9039912" y="3788917"/>
                </a:cubicBezTo>
                <a:cubicBezTo>
                  <a:pt x="9061840" y="3772815"/>
                  <a:pt x="9089591" y="3764763"/>
                  <a:pt x="9123168" y="3764763"/>
                </a:cubicBezTo>
                <a:cubicBezTo>
                  <a:pt x="9192376" y="3764763"/>
                  <a:pt x="9261412" y="3785320"/>
                  <a:pt x="9330278" y="3826434"/>
                </a:cubicBezTo>
                <a:cubicBezTo>
                  <a:pt x="9399144" y="3867547"/>
                  <a:pt x="9458930" y="3927162"/>
                  <a:pt x="9509637" y="4005278"/>
                </a:cubicBezTo>
                <a:cubicBezTo>
                  <a:pt x="9560344" y="4083395"/>
                  <a:pt x="9585698" y="4172475"/>
                  <a:pt x="9585698" y="4272518"/>
                </a:cubicBezTo>
                <a:lnTo>
                  <a:pt x="9634006" y="4272518"/>
                </a:lnTo>
                <a:lnTo>
                  <a:pt x="9634006" y="3702065"/>
                </a:lnTo>
                <a:lnTo>
                  <a:pt x="9423298" y="3811016"/>
                </a:lnTo>
                <a:cubicBezTo>
                  <a:pt x="9333533" y="3737011"/>
                  <a:pt x="9217044" y="3700009"/>
                  <a:pt x="9073831" y="3700009"/>
                </a:cubicBezTo>
                <a:close/>
                <a:moveTo>
                  <a:pt x="0" y="0"/>
                </a:moveTo>
                <a:lnTo>
                  <a:pt x="18288000" y="0"/>
                </a:lnTo>
                <a:lnTo>
                  <a:pt x="18288000" y="10287000"/>
                </a:lnTo>
                <a:lnTo>
                  <a:pt x="0" y="10287000"/>
                </a:lnTo>
                <a:close/>
              </a:path>
            </a:pathLst>
          </a:custGeom>
          <a:solidFill>
            <a:srgbClr val="1C573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886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54BB-32C2-7032-2E7D-4DC9502E6694}"/>
            </a:ext>
          </a:extLst>
        </p:cNvPr>
        <p:cNvGrpSpPr/>
        <p:nvPr/>
      </p:nvGrpSpPr>
      <p:grpSpPr>
        <a:xfrm>
          <a:off x="0" y="0"/>
          <a:ext cx="0" cy="0"/>
          <a:chOff x="0" y="0"/>
          <a:chExt cx="0" cy="0"/>
        </a:xfrm>
      </p:grpSpPr>
      <p:grpSp>
        <p:nvGrpSpPr>
          <p:cNvPr id="5" name="Group 7">
            <a:extLst>
              <a:ext uri="{FF2B5EF4-FFF2-40B4-BE49-F238E27FC236}">
                <a16:creationId xmlns:a16="http://schemas.microsoft.com/office/drawing/2014/main" id="{F0F2CA65-17C7-2B1A-7BC2-FD68934E633E}"/>
              </a:ext>
            </a:extLst>
          </p:cNvPr>
          <p:cNvGrpSpPr/>
          <p:nvPr/>
        </p:nvGrpSpPr>
        <p:grpSpPr>
          <a:xfrm>
            <a:off x="-2133600" y="-1440567"/>
            <a:ext cx="6382054" cy="5109810"/>
            <a:chOff x="-9705" y="26595"/>
            <a:chExt cx="812800" cy="812800"/>
          </a:xfrm>
        </p:grpSpPr>
        <p:sp>
          <p:nvSpPr>
            <p:cNvPr id="6" name="Freeform 8">
              <a:extLst>
                <a:ext uri="{FF2B5EF4-FFF2-40B4-BE49-F238E27FC236}">
                  <a16:creationId xmlns:a16="http://schemas.microsoft.com/office/drawing/2014/main" id="{570B4C6F-319D-79B9-B0A8-20D3BB0DD7A6}"/>
                </a:ext>
              </a:extLst>
            </p:cNvPr>
            <p:cNvSpPr/>
            <p:nvPr/>
          </p:nvSpPr>
          <p:spPr>
            <a:xfrm>
              <a:off x="-9705" y="2659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latin typeface="Calibri (Body)"/>
              </a:endParaRPr>
            </a:p>
          </p:txBody>
        </p:sp>
        <p:sp>
          <p:nvSpPr>
            <p:cNvPr id="7" name="TextBox 9">
              <a:extLst>
                <a:ext uri="{FF2B5EF4-FFF2-40B4-BE49-F238E27FC236}">
                  <a16:creationId xmlns:a16="http://schemas.microsoft.com/office/drawing/2014/main" id="{669655C3-A515-8CC4-ADE2-72B18915BFF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latin typeface="Calibri (Body)"/>
              </a:endParaRPr>
            </a:p>
          </p:txBody>
        </p:sp>
      </p:grpSp>
      <p:sp>
        <p:nvSpPr>
          <p:cNvPr id="24" name="TextBox 24">
            <a:extLst>
              <a:ext uri="{FF2B5EF4-FFF2-40B4-BE49-F238E27FC236}">
                <a16:creationId xmlns:a16="http://schemas.microsoft.com/office/drawing/2014/main" id="{99250224-4036-4CE9-87A8-0D4172AB4BFC}"/>
              </a:ext>
            </a:extLst>
          </p:cNvPr>
          <p:cNvSpPr txBox="1"/>
          <p:nvPr/>
        </p:nvSpPr>
        <p:spPr>
          <a:xfrm>
            <a:off x="493549" y="1190861"/>
            <a:ext cx="4852175" cy="765531"/>
          </a:xfrm>
          <a:prstGeom prst="rect">
            <a:avLst/>
          </a:prstGeom>
        </p:spPr>
        <p:txBody>
          <a:bodyPr wrap="square" lIns="0" tIns="0" rIns="0" bIns="0" rtlCol="0" anchor="t">
            <a:spAutoFit/>
          </a:bodyPr>
          <a:lstStyle/>
          <a:p>
            <a:pPr marL="0" lvl="0" indent="0" algn="l">
              <a:lnSpc>
                <a:spcPts val="5862"/>
              </a:lnSpc>
              <a:spcBef>
                <a:spcPct val="0"/>
              </a:spcBef>
            </a:pPr>
            <a:r>
              <a:rPr lang="vi-VN" sz="5921" spc="207" dirty="0">
                <a:solidFill>
                  <a:schemeClr val="bg1"/>
                </a:solidFill>
                <a:latin typeface="Calibri (Body)"/>
              </a:rPr>
              <a:t>Swimlane </a:t>
            </a:r>
            <a:endParaRPr lang="en-US" sz="5921" spc="207" dirty="0">
              <a:solidFill>
                <a:schemeClr val="bg1"/>
              </a:solidFill>
              <a:latin typeface="Calibri (Body)"/>
            </a:endParaRPr>
          </a:p>
        </p:txBody>
      </p:sp>
      <p:sp>
        <p:nvSpPr>
          <p:cNvPr id="27" name="TextBox 27">
            <a:extLst>
              <a:ext uri="{FF2B5EF4-FFF2-40B4-BE49-F238E27FC236}">
                <a16:creationId xmlns:a16="http://schemas.microsoft.com/office/drawing/2014/main" id="{492F2BED-A273-E50A-04E5-09C9C73FA434}"/>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B62DEB0B-BD4F-0181-8CBD-E499560F91A4}"/>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384112AF-7A76-DB49-7853-523CFAFB20D1}"/>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3D4C5C0B-DDCF-9BC7-33DB-CEDB3461C146}"/>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 name="Rectangle 3">
            <a:extLst>
              <a:ext uri="{FF2B5EF4-FFF2-40B4-BE49-F238E27FC236}">
                <a16:creationId xmlns:a16="http://schemas.microsoft.com/office/drawing/2014/main" id="{848BA530-F50B-99FF-E866-631F2867700A}"/>
              </a:ext>
            </a:extLst>
          </p:cNvPr>
          <p:cNvSpPr>
            <a:spLocks noChangeArrowheads="1"/>
          </p:cNvSpPr>
          <p:nvPr/>
        </p:nvSpPr>
        <p:spPr bwMode="auto">
          <a:xfrm>
            <a:off x="5791200" y="2996101"/>
            <a:ext cx="6934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Calibri (Body)"/>
            </a:endParaRPr>
          </a:p>
        </p:txBody>
      </p:sp>
      <p:sp>
        <p:nvSpPr>
          <p:cNvPr id="8" name="TextBox 7">
            <a:extLst>
              <a:ext uri="{FF2B5EF4-FFF2-40B4-BE49-F238E27FC236}">
                <a16:creationId xmlns:a16="http://schemas.microsoft.com/office/drawing/2014/main" id="{66FF13C9-CC65-7CB2-BB6E-AABADAA1E024}"/>
              </a:ext>
            </a:extLst>
          </p:cNvPr>
          <p:cNvSpPr txBox="1"/>
          <p:nvPr/>
        </p:nvSpPr>
        <p:spPr>
          <a:xfrm>
            <a:off x="493549" y="1831068"/>
            <a:ext cx="3675333" cy="502702"/>
          </a:xfrm>
          <a:prstGeom prst="rect">
            <a:avLst/>
          </a:prstGeom>
          <a:noFill/>
        </p:spPr>
        <p:txBody>
          <a:bodyPr wrap="square">
            <a:spAutoFit/>
          </a:bodyPr>
          <a:lstStyle/>
          <a:p>
            <a:pPr lvl="0">
              <a:lnSpc>
                <a:spcPts val="3199"/>
              </a:lnSpc>
              <a:spcBef>
                <a:spcPct val="0"/>
              </a:spcBef>
            </a:pPr>
            <a:r>
              <a:rPr lang="en-US" b="1" spc="227" dirty="0" err="1">
                <a:solidFill>
                  <a:schemeClr val="bg2"/>
                </a:solidFill>
                <a:latin typeface="Calibri (Body)"/>
                <a:cs typeface="Arial" panose="020B0604020202020204" pitchFamily="34" charset="0"/>
              </a:rPr>
              <a:t>Đăng</a:t>
            </a:r>
            <a:r>
              <a:rPr lang="en-US" b="1" spc="227" dirty="0">
                <a:solidFill>
                  <a:schemeClr val="bg2"/>
                </a:solidFill>
                <a:latin typeface="Calibri (Body)"/>
                <a:cs typeface="Arial" panose="020B0604020202020204" pitchFamily="34" charset="0"/>
              </a:rPr>
              <a:t> </a:t>
            </a:r>
            <a:r>
              <a:rPr lang="en-US" b="1" spc="227" dirty="0" err="1">
                <a:solidFill>
                  <a:schemeClr val="bg2"/>
                </a:solidFill>
                <a:latin typeface="Calibri (Body)"/>
                <a:cs typeface="Arial" panose="020B0604020202020204" pitchFamily="34" charset="0"/>
              </a:rPr>
              <a:t>nhập</a:t>
            </a:r>
            <a:endParaRPr lang="en-US" b="1" spc="227" dirty="0">
              <a:solidFill>
                <a:schemeClr val="bg2"/>
              </a:solidFill>
              <a:latin typeface="Calibri (Body)"/>
              <a:cs typeface="Arial" panose="020B0604020202020204" pitchFamily="34" charset="0"/>
            </a:endParaRPr>
          </a:p>
        </p:txBody>
      </p:sp>
      <p:sp>
        <p:nvSpPr>
          <p:cNvPr id="11" name="Rectangle 8">
            <a:extLst>
              <a:ext uri="{FF2B5EF4-FFF2-40B4-BE49-F238E27FC236}">
                <a16:creationId xmlns:a16="http://schemas.microsoft.com/office/drawing/2014/main" id="{956910B4-8766-28EC-5B5C-927D80DB5F48}"/>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Calibri (Body)"/>
            </a:endParaRPr>
          </a:p>
        </p:txBody>
      </p:sp>
      <p:sp>
        <p:nvSpPr>
          <p:cNvPr id="12" name="Rectangle 9">
            <a:extLst>
              <a:ext uri="{FF2B5EF4-FFF2-40B4-BE49-F238E27FC236}">
                <a16:creationId xmlns:a16="http://schemas.microsoft.com/office/drawing/2014/main" id="{01EBF23D-42F4-CAC0-678F-A6DAFEBAA90D}"/>
              </a:ext>
            </a:extLst>
          </p:cNvPr>
          <p:cNvSpPr>
            <a:spLocks noChangeArrowheads="1"/>
          </p:cNvSpPr>
          <p:nvPr/>
        </p:nvSpPr>
        <p:spPr bwMode="auto">
          <a:xfrm>
            <a:off x="0" y="2931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Calibri (Body)"/>
            </a:endParaRPr>
          </a:p>
        </p:txBody>
      </p:sp>
      <p:sp>
        <p:nvSpPr>
          <p:cNvPr id="13" name="Rectangle 10">
            <a:extLst>
              <a:ext uri="{FF2B5EF4-FFF2-40B4-BE49-F238E27FC236}">
                <a16:creationId xmlns:a16="http://schemas.microsoft.com/office/drawing/2014/main" id="{82F97D68-F124-09FE-32A9-58AE73AA4AEB}"/>
              </a:ext>
            </a:extLst>
          </p:cNvPr>
          <p:cNvSpPr>
            <a:spLocks noChangeArrowheads="1"/>
          </p:cNvSpPr>
          <p:nvPr/>
        </p:nvSpPr>
        <p:spPr bwMode="auto">
          <a:xfrm>
            <a:off x="0" y="5443875"/>
            <a:ext cx="184731" cy="72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2E74B5"/>
              </a:solidFill>
              <a:effectLst/>
              <a:latin typeface="Calibri (Body)"/>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Calibri (Body)"/>
            </a:endParaRPr>
          </a:p>
        </p:txBody>
      </p:sp>
      <p:pic>
        <p:nvPicPr>
          <p:cNvPr id="16" name="Picture 15"/>
          <p:cNvPicPr>
            <a:picLocks noChangeAspect="1"/>
          </p:cNvPicPr>
          <p:nvPr/>
        </p:nvPicPr>
        <p:blipFill>
          <a:blip r:embed="rId2"/>
          <a:stretch>
            <a:fillRect/>
          </a:stretch>
        </p:blipFill>
        <p:spPr>
          <a:xfrm>
            <a:off x="4248454" y="742597"/>
            <a:ext cx="13992225" cy="8734425"/>
          </a:xfrm>
          <a:prstGeom prst="rect">
            <a:avLst/>
          </a:prstGeom>
        </p:spPr>
      </p:pic>
    </p:spTree>
    <p:extLst>
      <p:ext uri="{BB962C8B-B14F-4D97-AF65-F5344CB8AC3E}">
        <p14:creationId xmlns:p14="http://schemas.microsoft.com/office/powerpoint/2010/main" val="8726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54BB-32C2-7032-2E7D-4DC9502E6694}"/>
            </a:ext>
          </a:extLst>
        </p:cNvPr>
        <p:cNvGrpSpPr/>
        <p:nvPr/>
      </p:nvGrpSpPr>
      <p:grpSpPr>
        <a:xfrm>
          <a:off x="0" y="0"/>
          <a:ext cx="0" cy="0"/>
          <a:chOff x="0" y="0"/>
          <a:chExt cx="0" cy="0"/>
        </a:xfrm>
      </p:grpSpPr>
      <p:grpSp>
        <p:nvGrpSpPr>
          <p:cNvPr id="5" name="Group 7">
            <a:extLst>
              <a:ext uri="{FF2B5EF4-FFF2-40B4-BE49-F238E27FC236}">
                <a16:creationId xmlns:a16="http://schemas.microsoft.com/office/drawing/2014/main" id="{F0F2CA65-17C7-2B1A-7BC2-FD68934E633E}"/>
              </a:ext>
            </a:extLst>
          </p:cNvPr>
          <p:cNvGrpSpPr/>
          <p:nvPr/>
        </p:nvGrpSpPr>
        <p:grpSpPr>
          <a:xfrm>
            <a:off x="-2658087" y="-1912272"/>
            <a:ext cx="7290719" cy="5470391"/>
            <a:chOff x="-99339" y="-3929"/>
            <a:chExt cx="835939" cy="812800"/>
          </a:xfrm>
        </p:grpSpPr>
        <p:sp>
          <p:nvSpPr>
            <p:cNvPr id="6" name="Freeform 8">
              <a:extLst>
                <a:ext uri="{FF2B5EF4-FFF2-40B4-BE49-F238E27FC236}">
                  <a16:creationId xmlns:a16="http://schemas.microsoft.com/office/drawing/2014/main" id="{570B4C6F-319D-79B9-B0A8-20D3BB0DD7A6}"/>
                </a:ext>
              </a:extLst>
            </p:cNvPr>
            <p:cNvSpPr/>
            <p:nvPr/>
          </p:nvSpPr>
          <p:spPr>
            <a:xfrm>
              <a:off x="-99339" y="-392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7" name="TextBox 9">
              <a:extLst>
                <a:ext uri="{FF2B5EF4-FFF2-40B4-BE49-F238E27FC236}">
                  <a16:creationId xmlns:a16="http://schemas.microsoft.com/office/drawing/2014/main" id="{669655C3-A515-8CC4-ADE2-72B18915BFF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4" name="TextBox 24">
            <a:extLst>
              <a:ext uri="{FF2B5EF4-FFF2-40B4-BE49-F238E27FC236}">
                <a16:creationId xmlns:a16="http://schemas.microsoft.com/office/drawing/2014/main" id="{99250224-4036-4CE9-87A8-0D4172AB4BFC}"/>
              </a:ext>
            </a:extLst>
          </p:cNvPr>
          <p:cNvSpPr txBox="1"/>
          <p:nvPr/>
        </p:nvSpPr>
        <p:spPr>
          <a:xfrm>
            <a:off x="359741" y="516345"/>
            <a:ext cx="4852175" cy="765531"/>
          </a:xfrm>
          <a:prstGeom prst="rect">
            <a:avLst/>
          </a:prstGeom>
        </p:spPr>
        <p:txBody>
          <a:bodyPr wrap="square" lIns="0" tIns="0" rIns="0" bIns="0" rtlCol="0" anchor="t">
            <a:spAutoFit/>
          </a:bodyPr>
          <a:lstStyle/>
          <a:p>
            <a:pPr marL="0" lvl="0" indent="0" algn="l">
              <a:lnSpc>
                <a:spcPts val="5862"/>
              </a:lnSpc>
              <a:spcBef>
                <a:spcPct val="0"/>
              </a:spcBef>
            </a:pPr>
            <a:r>
              <a:rPr lang="vi-VN" sz="5921" spc="207" dirty="0">
                <a:solidFill>
                  <a:schemeClr val="bg1"/>
                </a:solidFill>
                <a:latin typeface="Codec Pro ExtraBold"/>
              </a:rPr>
              <a:t>Swimlane </a:t>
            </a:r>
            <a:endParaRPr lang="en-US" sz="5921" spc="207" dirty="0">
              <a:solidFill>
                <a:schemeClr val="bg1"/>
              </a:solidFill>
              <a:latin typeface="Codec Pro ExtraBold"/>
            </a:endParaRPr>
          </a:p>
        </p:txBody>
      </p:sp>
      <p:sp>
        <p:nvSpPr>
          <p:cNvPr id="27" name="TextBox 27">
            <a:extLst>
              <a:ext uri="{FF2B5EF4-FFF2-40B4-BE49-F238E27FC236}">
                <a16:creationId xmlns:a16="http://schemas.microsoft.com/office/drawing/2014/main" id="{492F2BED-A273-E50A-04E5-09C9C73FA434}"/>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Open Sauce"/>
            </a:endParaRPr>
          </a:p>
        </p:txBody>
      </p:sp>
      <p:sp>
        <p:nvSpPr>
          <p:cNvPr id="30" name="TextBox 30">
            <a:extLst>
              <a:ext uri="{FF2B5EF4-FFF2-40B4-BE49-F238E27FC236}">
                <a16:creationId xmlns:a16="http://schemas.microsoft.com/office/drawing/2014/main" id="{B62DEB0B-BD4F-0181-8CBD-E499560F91A4}"/>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Open Sauce Bold"/>
            </a:endParaRPr>
          </a:p>
        </p:txBody>
      </p:sp>
      <p:sp>
        <p:nvSpPr>
          <p:cNvPr id="31" name="TextBox 31">
            <a:extLst>
              <a:ext uri="{FF2B5EF4-FFF2-40B4-BE49-F238E27FC236}">
                <a16:creationId xmlns:a16="http://schemas.microsoft.com/office/drawing/2014/main" id="{384112AF-7A76-DB49-7853-523CFAFB20D1}"/>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Open Sauce"/>
            </a:endParaRPr>
          </a:p>
        </p:txBody>
      </p:sp>
      <p:sp>
        <p:nvSpPr>
          <p:cNvPr id="32" name="TextBox 32">
            <a:extLst>
              <a:ext uri="{FF2B5EF4-FFF2-40B4-BE49-F238E27FC236}">
                <a16:creationId xmlns:a16="http://schemas.microsoft.com/office/drawing/2014/main" id="{3D4C5C0B-DDCF-9BC7-33DB-CEDB3461C146}"/>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Open Sauce Bold"/>
            </a:endParaRPr>
          </a:p>
        </p:txBody>
      </p:sp>
      <p:sp>
        <p:nvSpPr>
          <p:cNvPr id="3" name="Rectangle 3">
            <a:extLst>
              <a:ext uri="{FF2B5EF4-FFF2-40B4-BE49-F238E27FC236}">
                <a16:creationId xmlns:a16="http://schemas.microsoft.com/office/drawing/2014/main" id="{848BA530-F50B-99FF-E866-631F2867700A}"/>
              </a:ext>
            </a:extLst>
          </p:cNvPr>
          <p:cNvSpPr>
            <a:spLocks noChangeArrowheads="1"/>
          </p:cNvSpPr>
          <p:nvPr/>
        </p:nvSpPr>
        <p:spPr bwMode="auto">
          <a:xfrm>
            <a:off x="5791200" y="3046875"/>
            <a:ext cx="6934200" cy="267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66FF13C9-CC65-7CB2-BB6E-AABADAA1E024}"/>
              </a:ext>
            </a:extLst>
          </p:cNvPr>
          <p:cNvSpPr txBox="1"/>
          <p:nvPr/>
        </p:nvSpPr>
        <p:spPr>
          <a:xfrm>
            <a:off x="779108" y="1194771"/>
            <a:ext cx="3675333" cy="502702"/>
          </a:xfrm>
          <a:prstGeom prst="rect">
            <a:avLst/>
          </a:prstGeom>
          <a:noFill/>
        </p:spPr>
        <p:txBody>
          <a:bodyPr wrap="square">
            <a:spAutoFit/>
          </a:bodyPr>
          <a:lstStyle/>
          <a:p>
            <a:pPr lvl="0">
              <a:lnSpc>
                <a:spcPts val="3199"/>
              </a:lnSpc>
              <a:spcBef>
                <a:spcPct val="0"/>
              </a:spcBef>
            </a:pPr>
            <a:r>
              <a:rPr lang="en-US" spc="227" dirty="0" err="1">
                <a:solidFill>
                  <a:schemeClr val="bg2"/>
                </a:solidFill>
                <a:latin typeface="Open Sauce Bold"/>
              </a:rPr>
              <a:t>Đăng</a:t>
            </a:r>
            <a:r>
              <a:rPr lang="en-US" spc="227" dirty="0">
                <a:solidFill>
                  <a:schemeClr val="bg2"/>
                </a:solidFill>
                <a:latin typeface="Open Sauce Bold"/>
              </a:rPr>
              <a:t> </a:t>
            </a:r>
            <a:r>
              <a:rPr lang="en-US" spc="227" dirty="0" err="1">
                <a:solidFill>
                  <a:schemeClr val="bg2"/>
                </a:solidFill>
                <a:latin typeface="Open Sauce Bold"/>
              </a:rPr>
              <a:t>ký</a:t>
            </a:r>
            <a:endParaRPr lang="en-US" spc="227" dirty="0">
              <a:solidFill>
                <a:schemeClr val="bg2"/>
              </a:solidFill>
              <a:latin typeface="Open Sauce Bold"/>
            </a:endParaRPr>
          </a:p>
        </p:txBody>
      </p:sp>
      <p:sp>
        <p:nvSpPr>
          <p:cNvPr id="11" name="Rectangle 8">
            <a:extLst>
              <a:ext uri="{FF2B5EF4-FFF2-40B4-BE49-F238E27FC236}">
                <a16:creationId xmlns:a16="http://schemas.microsoft.com/office/drawing/2014/main" id="{956910B4-8766-28EC-5B5C-927D80DB5F48}"/>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a:extLst>
              <a:ext uri="{FF2B5EF4-FFF2-40B4-BE49-F238E27FC236}">
                <a16:creationId xmlns:a16="http://schemas.microsoft.com/office/drawing/2014/main" id="{01EBF23D-42F4-CAC0-678F-A6DAFEBAA90D}"/>
              </a:ext>
            </a:extLst>
          </p:cNvPr>
          <p:cNvSpPr>
            <a:spLocks noChangeArrowheads="1"/>
          </p:cNvSpPr>
          <p:nvPr/>
        </p:nvSpPr>
        <p:spPr bwMode="auto">
          <a:xfrm>
            <a:off x="0" y="31162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0">
            <a:extLst>
              <a:ext uri="{FF2B5EF4-FFF2-40B4-BE49-F238E27FC236}">
                <a16:creationId xmlns:a16="http://schemas.microsoft.com/office/drawing/2014/main" id="{82F97D68-F124-09FE-32A9-58AE73AA4AEB}"/>
              </a:ext>
            </a:extLst>
          </p:cNvPr>
          <p:cNvSpPr>
            <a:spLocks noChangeArrowheads="1"/>
          </p:cNvSpPr>
          <p:nvPr/>
        </p:nvSpPr>
        <p:spPr bwMode="auto">
          <a:xfrm>
            <a:off x="0" y="580548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4430823" y="1657408"/>
            <a:ext cx="13809940" cy="8515291"/>
          </a:xfrm>
          <a:prstGeom prst="rect">
            <a:avLst/>
          </a:prstGeom>
        </p:spPr>
      </p:pic>
    </p:spTree>
    <p:extLst>
      <p:ext uri="{BB962C8B-B14F-4D97-AF65-F5344CB8AC3E}">
        <p14:creationId xmlns:p14="http://schemas.microsoft.com/office/powerpoint/2010/main" val="308922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54BB-32C2-7032-2E7D-4DC9502E6694}"/>
            </a:ext>
          </a:extLst>
        </p:cNvPr>
        <p:cNvGrpSpPr/>
        <p:nvPr/>
      </p:nvGrpSpPr>
      <p:grpSpPr>
        <a:xfrm>
          <a:off x="0" y="0"/>
          <a:ext cx="0" cy="0"/>
          <a:chOff x="0" y="0"/>
          <a:chExt cx="0" cy="0"/>
        </a:xfrm>
      </p:grpSpPr>
      <p:grpSp>
        <p:nvGrpSpPr>
          <p:cNvPr id="5" name="Group 7">
            <a:extLst>
              <a:ext uri="{FF2B5EF4-FFF2-40B4-BE49-F238E27FC236}">
                <a16:creationId xmlns:a16="http://schemas.microsoft.com/office/drawing/2014/main" id="{F0F2CA65-17C7-2B1A-7BC2-FD68934E633E}"/>
              </a:ext>
            </a:extLst>
          </p:cNvPr>
          <p:cNvGrpSpPr/>
          <p:nvPr/>
        </p:nvGrpSpPr>
        <p:grpSpPr>
          <a:xfrm>
            <a:off x="-1798338" y="-1221656"/>
            <a:ext cx="6934199" cy="5109809"/>
            <a:chOff x="-9705" y="26595"/>
            <a:chExt cx="812800" cy="812800"/>
          </a:xfrm>
        </p:grpSpPr>
        <p:sp>
          <p:nvSpPr>
            <p:cNvPr id="6" name="Freeform 8">
              <a:extLst>
                <a:ext uri="{FF2B5EF4-FFF2-40B4-BE49-F238E27FC236}">
                  <a16:creationId xmlns:a16="http://schemas.microsoft.com/office/drawing/2014/main" id="{570B4C6F-319D-79B9-B0A8-20D3BB0DD7A6}"/>
                </a:ext>
              </a:extLst>
            </p:cNvPr>
            <p:cNvSpPr/>
            <p:nvPr/>
          </p:nvSpPr>
          <p:spPr>
            <a:xfrm>
              <a:off x="-9705" y="2659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7" name="TextBox 9">
              <a:extLst>
                <a:ext uri="{FF2B5EF4-FFF2-40B4-BE49-F238E27FC236}">
                  <a16:creationId xmlns:a16="http://schemas.microsoft.com/office/drawing/2014/main" id="{669655C3-A515-8CC4-ADE2-72B18915BFF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4" name="TextBox 24">
            <a:extLst>
              <a:ext uri="{FF2B5EF4-FFF2-40B4-BE49-F238E27FC236}">
                <a16:creationId xmlns:a16="http://schemas.microsoft.com/office/drawing/2014/main" id="{99250224-4036-4CE9-87A8-0D4172AB4BFC}"/>
              </a:ext>
            </a:extLst>
          </p:cNvPr>
          <p:cNvSpPr txBox="1"/>
          <p:nvPr/>
        </p:nvSpPr>
        <p:spPr>
          <a:xfrm>
            <a:off x="-42638" y="1313476"/>
            <a:ext cx="4852175"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chemeClr val="bg1"/>
                </a:solidFill>
                <a:latin typeface="Arial body"/>
              </a:rPr>
              <a:t>Swimlane</a:t>
            </a:r>
            <a:r>
              <a:rPr lang="vi-VN" sz="5921" spc="207" dirty="0">
                <a:solidFill>
                  <a:schemeClr val="bg1"/>
                </a:solidFill>
                <a:latin typeface=" arial body"/>
              </a:rPr>
              <a:t> </a:t>
            </a:r>
            <a:endParaRPr lang="en-US" sz="5921" spc="207" dirty="0">
              <a:solidFill>
                <a:schemeClr val="bg1"/>
              </a:solidFill>
              <a:latin typeface=" arial body"/>
            </a:endParaRPr>
          </a:p>
        </p:txBody>
      </p:sp>
      <p:sp>
        <p:nvSpPr>
          <p:cNvPr id="30" name="TextBox 30">
            <a:extLst>
              <a:ext uri="{FF2B5EF4-FFF2-40B4-BE49-F238E27FC236}">
                <a16:creationId xmlns:a16="http://schemas.microsoft.com/office/drawing/2014/main" id="{B62DEB0B-BD4F-0181-8CBD-E499560F91A4}"/>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384112AF-7A76-DB49-7853-523CFAFB20D1}"/>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3D4C5C0B-DDCF-9BC7-33DB-CEDB3461C146}"/>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 name="Rectangle 3">
            <a:extLst>
              <a:ext uri="{FF2B5EF4-FFF2-40B4-BE49-F238E27FC236}">
                <a16:creationId xmlns:a16="http://schemas.microsoft.com/office/drawing/2014/main" id="{848BA530-F50B-99FF-E866-631F2867700A}"/>
              </a:ext>
            </a:extLst>
          </p:cNvPr>
          <p:cNvSpPr>
            <a:spLocks noChangeArrowheads="1"/>
          </p:cNvSpPr>
          <p:nvPr/>
        </p:nvSpPr>
        <p:spPr bwMode="auto">
          <a:xfrm>
            <a:off x="5791200" y="3046875"/>
            <a:ext cx="6934200" cy="267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66FF13C9-CC65-7CB2-BB6E-AABADAA1E024}"/>
              </a:ext>
            </a:extLst>
          </p:cNvPr>
          <p:cNvSpPr txBox="1"/>
          <p:nvPr/>
        </p:nvSpPr>
        <p:spPr>
          <a:xfrm>
            <a:off x="1884927" y="2343435"/>
            <a:ext cx="3675333" cy="502702"/>
          </a:xfrm>
          <a:prstGeom prst="rect">
            <a:avLst/>
          </a:prstGeom>
          <a:noFill/>
        </p:spPr>
        <p:txBody>
          <a:bodyPr wrap="square">
            <a:spAutoFit/>
          </a:bodyPr>
          <a:lstStyle/>
          <a:p>
            <a:pPr lvl="0">
              <a:lnSpc>
                <a:spcPts val="3199"/>
              </a:lnSpc>
              <a:spcBef>
                <a:spcPct val="0"/>
              </a:spcBef>
            </a:pPr>
            <a:r>
              <a:rPr lang="vi-VN" sz="3000" spc="227" dirty="0">
                <a:solidFill>
                  <a:schemeClr val="bg2"/>
                </a:solidFill>
                <a:latin typeface=" arial body"/>
              </a:rPr>
              <a:t>Đặt hàng </a:t>
            </a:r>
            <a:endParaRPr lang="en-US" sz="3000" spc="227" dirty="0">
              <a:solidFill>
                <a:schemeClr val="bg2"/>
              </a:solidFill>
              <a:latin typeface=" arial body"/>
            </a:endParaRPr>
          </a:p>
        </p:txBody>
      </p:sp>
      <p:sp>
        <p:nvSpPr>
          <p:cNvPr id="11" name="Rectangle 8">
            <a:extLst>
              <a:ext uri="{FF2B5EF4-FFF2-40B4-BE49-F238E27FC236}">
                <a16:creationId xmlns:a16="http://schemas.microsoft.com/office/drawing/2014/main" id="{956910B4-8766-28EC-5B5C-927D80DB5F48}"/>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a:extLst>
              <a:ext uri="{FF2B5EF4-FFF2-40B4-BE49-F238E27FC236}">
                <a16:creationId xmlns:a16="http://schemas.microsoft.com/office/drawing/2014/main" id="{01EBF23D-42F4-CAC0-678F-A6DAFEBAA90D}"/>
              </a:ext>
            </a:extLst>
          </p:cNvPr>
          <p:cNvSpPr>
            <a:spLocks noChangeArrowheads="1"/>
          </p:cNvSpPr>
          <p:nvPr/>
        </p:nvSpPr>
        <p:spPr bwMode="auto">
          <a:xfrm>
            <a:off x="0" y="31162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0">
            <a:extLst>
              <a:ext uri="{FF2B5EF4-FFF2-40B4-BE49-F238E27FC236}">
                <a16:creationId xmlns:a16="http://schemas.microsoft.com/office/drawing/2014/main" id="{82F97D68-F124-09FE-32A9-58AE73AA4AEB}"/>
              </a:ext>
            </a:extLst>
          </p:cNvPr>
          <p:cNvSpPr>
            <a:spLocks noChangeArrowheads="1"/>
          </p:cNvSpPr>
          <p:nvPr/>
        </p:nvSpPr>
        <p:spPr bwMode="auto">
          <a:xfrm>
            <a:off x="0" y="580548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1C1452A5-3D65-9E70-6423-4CE28E9BA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881" y="228600"/>
            <a:ext cx="11166077" cy="10287000"/>
          </a:xfrm>
          <a:prstGeom prst="rect">
            <a:avLst/>
          </a:prstGeom>
        </p:spPr>
      </p:pic>
    </p:spTree>
    <p:extLst>
      <p:ext uri="{BB962C8B-B14F-4D97-AF65-F5344CB8AC3E}">
        <p14:creationId xmlns:p14="http://schemas.microsoft.com/office/powerpoint/2010/main" val="40317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54BB-32C2-7032-2E7D-4DC9502E6694}"/>
            </a:ext>
          </a:extLst>
        </p:cNvPr>
        <p:cNvGrpSpPr/>
        <p:nvPr/>
      </p:nvGrpSpPr>
      <p:grpSpPr>
        <a:xfrm>
          <a:off x="0" y="0"/>
          <a:ext cx="0" cy="0"/>
          <a:chOff x="0" y="0"/>
          <a:chExt cx="0" cy="0"/>
        </a:xfrm>
      </p:grpSpPr>
      <p:grpSp>
        <p:nvGrpSpPr>
          <p:cNvPr id="5" name="Group 7">
            <a:extLst>
              <a:ext uri="{FF2B5EF4-FFF2-40B4-BE49-F238E27FC236}">
                <a16:creationId xmlns:a16="http://schemas.microsoft.com/office/drawing/2014/main" id="{F0F2CA65-17C7-2B1A-7BC2-FD68934E633E}"/>
              </a:ext>
            </a:extLst>
          </p:cNvPr>
          <p:cNvGrpSpPr/>
          <p:nvPr/>
        </p:nvGrpSpPr>
        <p:grpSpPr>
          <a:xfrm>
            <a:off x="-2028417" y="-1618445"/>
            <a:ext cx="5608338" cy="4536314"/>
            <a:chOff x="-9705" y="26595"/>
            <a:chExt cx="812800" cy="812800"/>
          </a:xfrm>
        </p:grpSpPr>
        <p:sp>
          <p:nvSpPr>
            <p:cNvPr id="6" name="Freeform 8">
              <a:extLst>
                <a:ext uri="{FF2B5EF4-FFF2-40B4-BE49-F238E27FC236}">
                  <a16:creationId xmlns:a16="http://schemas.microsoft.com/office/drawing/2014/main" id="{570B4C6F-319D-79B9-B0A8-20D3BB0DD7A6}"/>
                </a:ext>
              </a:extLst>
            </p:cNvPr>
            <p:cNvSpPr/>
            <p:nvPr/>
          </p:nvSpPr>
          <p:spPr>
            <a:xfrm>
              <a:off x="-9705" y="2659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7" name="TextBox 9">
              <a:extLst>
                <a:ext uri="{FF2B5EF4-FFF2-40B4-BE49-F238E27FC236}">
                  <a16:creationId xmlns:a16="http://schemas.microsoft.com/office/drawing/2014/main" id="{669655C3-A515-8CC4-ADE2-72B18915BFF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4" name="TextBox 24">
            <a:extLst>
              <a:ext uri="{FF2B5EF4-FFF2-40B4-BE49-F238E27FC236}">
                <a16:creationId xmlns:a16="http://schemas.microsoft.com/office/drawing/2014/main" id="{99250224-4036-4CE9-87A8-0D4172AB4BFC}"/>
              </a:ext>
            </a:extLst>
          </p:cNvPr>
          <p:cNvSpPr txBox="1"/>
          <p:nvPr/>
        </p:nvSpPr>
        <p:spPr>
          <a:xfrm>
            <a:off x="460161" y="225916"/>
            <a:ext cx="4852175" cy="707566"/>
          </a:xfrm>
          <a:prstGeom prst="rect">
            <a:avLst/>
          </a:prstGeom>
        </p:spPr>
        <p:txBody>
          <a:bodyPr wrap="square" lIns="0" tIns="0" rIns="0" bIns="0" rtlCol="0" anchor="t">
            <a:spAutoFit/>
          </a:bodyPr>
          <a:lstStyle/>
          <a:p>
            <a:pPr marL="0" lvl="0" indent="0" algn="l">
              <a:lnSpc>
                <a:spcPts val="5862"/>
              </a:lnSpc>
              <a:spcBef>
                <a:spcPct val="0"/>
              </a:spcBef>
            </a:pPr>
            <a:r>
              <a:rPr lang="vi-VN" sz="4000" b="1" spc="207" dirty="0">
                <a:solidFill>
                  <a:schemeClr val="bg1"/>
                </a:solidFill>
                <a:latin typeface="Arial body"/>
              </a:rPr>
              <a:t>Swimlane</a:t>
            </a:r>
            <a:r>
              <a:rPr lang="vi-VN" sz="4000" spc="207" dirty="0">
                <a:solidFill>
                  <a:schemeClr val="bg1"/>
                </a:solidFill>
                <a:latin typeface=" arial body"/>
              </a:rPr>
              <a:t> </a:t>
            </a:r>
            <a:endParaRPr lang="en-US" sz="4000" spc="207" dirty="0">
              <a:solidFill>
                <a:schemeClr val="bg1"/>
              </a:solidFill>
              <a:latin typeface=" arial body"/>
            </a:endParaRPr>
          </a:p>
        </p:txBody>
      </p:sp>
      <p:sp>
        <p:nvSpPr>
          <p:cNvPr id="30" name="TextBox 30">
            <a:extLst>
              <a:ext uri="{FF2B5EF4-FFF2-40B4-BE49-F238E27FC236}">
                <a16:creationId xmlns:a16="http://schemas.microsoft.com/office/drawing/2014/main" id="{B62DEB0B-BD4F-0181-8CBD-E499560F91A4}"/>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384112AF-7A76-DB49-7853-523CFAFB20D1}"/>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3D4C5C0B-DDCF-9BC7-33DB-CEDB3461C146}"/>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 name="Rectangle 3">
            <a:extLst>
              <a:ext uri="{FF2B5EF4-FFF2-40B4-BE49-F238E27FC236}">
                <a16:creationId xmlns:a16="http://schemas.microsoft.com/office/drawing/2014/main" id="{848BA530-F50B-99FF-E866-631F2867700A}"/>
              </a:ext>
            </a:extLst>
          </p:cNvPr>
          <p:cNvSpPr>
            <a:spLocks noChangeArrowheads="1"/>
          </p:cNvSpPr>
          <p:nvPr/>
        </p:nvSpPr>
        <p:spPr bwMode="auto">
          <a:xfrm>
            <a:off x="5791200" y="3046875"/>
            <a:ext cx="6934200" cy="267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66FF13C9-CC65-7CB2-BB6E-AABADAA1E024}"/>
              </a:ext>
            </a:extLst>
          </p:cNvPr>
          <p:cNvSpPr txBox="1"/>
          <p:nvPr/>
        </p:nvSpPr>
        <p:spPr>
          <a:xfrm>
            <a:off x="1167303" y="1158687"/>
            <a:ext cx="3675333" cy="470129"/>
          </a:xfrm>
          <a:prstGeom prst="rect">
            <a:avLst/>
          </a:prstGeom>
          <a:noFill/>
        </p:spPr>
        <p:txBody>
          <a:bodyPr wrap="square">
            <a:spAutoFit/>
          </a:bodyPr>
          <a:lstStyle/>
          <a:p>
            <a:pPr lvl="0">
              <a:lnSpc>
                <a:spcPts val="3199"/>
              </a:lnSpc>
              <a:spcBef>
                <a:spcPct val="0"/>
              </a:spcBef>
            </a:pPr>
            <a:r>
              <a:rPr lang="en-US" sz="2400" spc="227" dirty="0">
                <a:solidFill>
                  <a:schemeClr val="bg2"/>
                </a:solidFill>
                <a:latin typeface=" arial body"/>
              </a:rPr>
              <a:t>Thanh </a:t>
            </a:r>
            <a:r>
              <a:rPr lang="en-US" sz="2400" spc="227" dirty="0" err="1">
                <a:solidFill>
                  <a:schemeClr val="bg2"/>
                </a:solidFill>
                <a:latin typeface=" arial body"/>
              </a:rPr>
              <a:t>toán</a:t>
            </a:r>
            <a:endParaRPr lang="en-US" sz="2400" spc="227" dirty="0">
              <a:solidFill>
                <a:schemeClr val="bg2"/>
              </a:solidFill>
              <a:latin typeface=" arial body"/>
            </a:endParaRPr>
          </a:p>
        </p:txBody>
      </p:sp>
      <p:sp>
        <p:nvSpPr>
          <p:cNvPr id="11" name="Rectangle 8">
            <a:extLst>
              <a:ext uri="{FF2B5EF4-FFF2-40B4-BE49-F238E27FC236}">
                <a16:creationId xmlns:a16="http://schemas.microsoft.com/office/drawing/2014/main" id="{956910B4-8766-28EC-5B5C-927D80DB5F48}"/>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9">
            <a:extLst>
              <a:ext uri="{FF2B5EF4-FFF2-40B4-BE49-F238E27FC236}">
                <a16:creationId xmlns:a16="http://schemas.microsoft.com/office/drawing/2014/main" id="{01EBF23D-42F4-CAC0-678F-A6DAFEBAA90D}"/>
              </a:ext>
            </a:extLst>
          </p:cNvPr>
          <p:cNvSpPr>
            <a:spLocks noChangeArrowheads="1"/>
          </p:cNvSpPr>
          <p:nvPr/>
        </p:nvSpPr>
        <p:spPr bwMode="auto">
          <a:xfrm>
            <a:off x="0" y="311626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0">
            <a:extLst>
              <a:ext uri="{FF2B5EF4-FFF2-40B4-BE49-F238E27FC236}">
                <a16:creationId xmlns:a16="http://schemas.microsoft.com/office/drawing/2014/main" id="{82F97D68-F124-09FE-32A9-58AE73AA4AEB}"/>
              </a:ext>
            </a:extLst>
          </p:cNvPr>
          <p:cNvSpPr>
            <a:spLocks noChangeArrowheads="1"/>
          </p:cNvSpPr>
          <p:nvPr/>
        </p:nvSpPr>
        <p:spPr bwMode="auto">
          <a:xfrm>
            <a:off x="0" y="5805488"/>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397"/>
          <a:stretch/>
        </p:blipFill>
        <p:spPr>
          <a:xfrm>
            <a:off x="3569035" y="360810"/>
            <a:ext cx="14555680" cy="9448800"/>
          </a:xfrm>
          <a:prstGeom prst="rect">
            <a:avLst/>
          </a:prstGeom>
        </p:spPr>
      </p:pic>
    </p:spTree>
    <p:extLst>
      <p:ext uri="{BB962C8B-B14F-4D97-AF65-F5344CB8AC3E}">
        <p14:creationId xmlns:p14="http://schemas.microsoft.com/office/powerpoint/2010/main" val="124545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945FC-7C8F-7AAF-D495-924D5E4B521E}"/>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A24BA0D0-B57B-C876-2A9E-5625EC2E5AF6}"/>
              </a:ext>
            </a:extLst>
          </p:cNvPr>
          <p:cNvSpPr txBox="1"/>
          <p:nvPr/>
        </p:nvSpPr>
        <p:spPr>
          <a:xfrm>
            <a:off x="1903976" y="1596132"/>
            <a:ext cx="11126223" cy="1303690"/>
          </a:xfrm>
          <a:prstGeom prst="rect">
            <a:avLst/>
          </a:prstGeom>
        </p:spPr>
        <p:txBody>
          <a:bodyPr wrap="square" lIns="0" tIns="0" rIns="0" bIns="0" rtlCol="0" anchor="t">
            <a:spAutoFit/>
          </a:bodyPr>
          <a:lstStyle/>
          <a:p>
            <a:pPr>
              <a:lnSpc>
                <a:spcPts val="3231"/>
              </a:lnSpc>
            </a:pPr>
            <a:r>
              <a:rPr lang="en-US" sz="6000" b="1" spc="229" dirty="0">
                <a:solidFill>
                  <a:srgbClr val="231F20"/>
                </a:solidFill>
                <a:latin typeface="Arial" panose="020B0604020202020204" pitchFamily="34" charset="0"/>
                <a:cs typeface="Arial" panose="020B0604020202020204" pitchFamily="34" charset="0"/>
              </a:rPr>
              <a:t>Home </a:t>
            </a:r>
          </a:p>
          <a:p>
            <a:pPr>
              <a:lnSpc>
                <a:spcPts val="3231"/>
              </a:lnSpc>
            </a:pPr>
            <a:endParaRPr lang="en-US" sz="6000" b="1" spc="229" dirty="0">
              <a:solidFill>
                <a:srgbClr val="231F20"/>
              </a:solidFill>
              <a:latin typeface="Arial" panose="020B0604020202020204" pitchFamily="34" charset="0"/>
              <a:cs typeface="Arial" panose="020B0604020202020204" pitchFamily="34" charset="0"/>
            </a:endParaRPr>
          </a:p>
          <a:p>
            <a:pPr>
              <a:lnSpc>
                <a:spcPts val="3231"/>
              </a:lnSpc>
            </a:pPr>
            <a:r>
              <a:rPr lang="en-US" sz="6000" b="1" spc="229" dirty="0">
                <a:solidFill>
                  <a:srgbClr val="231F20"/>
                </a:solidFill>
                <a:latin typeface="Arial" panose="020B0604020202020204" pitchFamily="34" charset="0"/>
                <a:cs typeface="Arial" panose="020B0604020202020204" pitchFamily="34" charset="0"/>
              </a:rPr>
              <a:t>- POS</a:t>
            </a:r>
          </a:p>
        </p:txBody>
      </p:sp>
      <p:sp>
        <p:nvSpPr>
          <p:cNvPr id="33" name="Freeform 33">
            <a:extLst>
              <a:ext uri="{FF2B5EF4-FFF2-40B4-BE49-F238E27FC236}">
                <a16:creationId xmlns:a16="http://schemas.microsoft.com/office/drawing/2014/main" id="{8D4D2970-4ECD-C08B-D37F-3BEDA98D20EC}"/>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descr="A diagram of a diagram&#10;&#10;Description automatically generated">
            <a:extLst>
              <a:ext uri="{FF2B5EF4-FFF2-40B4-BE49-F238E27FC236}">
                <a16:creationId xmlns:a16="http://schemas.microsoft.com/office/drawing/2014/main" id="{E27EBB8F-A398-6967-2DBB-B1E8042AF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137905"/>
            <a:ext cx="12954000" cy="4135915"/>
          </a:xfrm>
          <a:prstGeom prst="rect">
            <a:avLst/>
          </a:prstGeom>
        </p:spPr>
      </p:pic>
      <p:pic>
        <p:nvPicPr>
          <p:cNvPr id="6" name="Picture 5" descr="A diagram of a call center&#10;&#10;Description automatically generated">
            <a:extLst>
              <a:ext uri="{FF2B5EF4-FFF2-40B4-BE49-F238E27FC236}">
                <a16:creationId xmlns:a16="http://schemas.microsoft.com/office/drawing/2014/main" id="{AA25FB5A-2B32-5246-77A4-250749429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5429440"/>
            <a:ext cx="12953999" cy="4667060"/>
          </a:xfrm>
          <a:prstGeom prst="rect">
            <a:avLst/>
          </a:prstGeom>
        </p:spPr>
      </p:pic>
      <p:sp>
        <p:nvSpPr>
          <p:cNvPr id="8" name="TextBox 7">
            <a:extLst>
              <a:ext uri="{FF2B5EF4-FFF2-40B4-BE49-F238E27FC236}">
                <a16:creationId xmlns:a16="http://schemas.microsoft.com/office/drawing/2014/main" id="{DC4CDBAD-7295-A238-5437-C835B3AE2597}"/>
              </a:ext>
            </a:extLst>
          </p:cNvPr>
          <p:cNvSpPr txBox="1"/>
          <p:nvPr/>
        </p:nvSpPr>
        <p:spPr>
          <a:xfrm>
            <a:off x="13701252" y="7162805"/>
            <a:ext cx="4267200" cy="1200329"/>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nhận</a:t>
            </a:r>
            <a:r>
              <a:rPr lang="en-US" sz="2400" dirty="0">
                <a:latin typeface="Arial" panose="020B0604020202020204" pitchFamily="34" charset="0"/>
                <a:cs typeface="Arial" panose="020B0604020202020204" pitchFamily="34" charset="0"/>
              </a:rPr>
              <a:t> (Confirmed) </a:t>
            </a:r>
            <a:r>
              <a:rPr lang="en-US" sz="2400" dirty="0" err="1">
                <a:latin typeface="Arial" panose="020B0604020202020204" pitchFamily="34" charset="0"/>
                <a:cs typeface="Arial" panose="020B0604020202020204" pitchFamily="34" charset="0"/>
              </a:rPr>
              <a:t>đơn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POS</a:t>
            </a:r>
          </a:p>
        </p:txBody>
      </p:sp>
    </p:spTree>
    <p:extLst>
      <p:ext uri="{BB962C8B-B14F-4D97-AF65-F5344CB8AC3E}">
        <p14:creationId xmlns:p14="http://schemas.microsoft.com/office/powerpoint/2010/main" val="290422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txBody>
          <a:bodyPr/>
          <a:lstStyle/>
          <a:p>
            <a:endParaRPr lang="en-US"/>
          </a:p>
        </p:txBody>
      </p:sp>
      <p:sp>
        <p:nvSpPr>
          <p:cNvPr id="13" name="TextBox 13"/>
          <p:cNvSpPr txBox="1"/>
          <p:nvPr/>
        </p:nvSpPr>
        <p:spPr>
          <a:xfrm>
            <a:off x="-919114" y="2609524"/>
            <a:ext cx="14733862" cy="2795637"/>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10858"/>
              </a:lnSpc>
            </a:pPr>
            <a:r>
              <a:rPr lang="en-US" sz="5400" b="1" dirty="0">
                <a:ln/>
                <a:solidFill>
                  <a:schemeClr val="accent3"/>
                </a:solidFill>
                <a:latin typeface="Arial" panose="020B0604020202020204" pitchFamily="34" charset="0"/>
                <a:cs typeface="Arial" panose="020B0604020202020204" pitchFamily="34" charset="0"/>
              </a:rPr>
              <a:t>3. GIAO DIỆN VÀ MINH HỌA</a:t>
            </a:r>
          </a:p>
          <a:p>
            <a:pPr>
              <a:lnSpc>
                <a:spcPts val="10858"/>
              </a:lnSpc>
            </a:pPr>
            <a:r>
              <a:rPr lang="en-US" sz="5400" b="1" dirty="0">
                <a:ln/>
                <a:solidFill>
                  <a:schemeClr val="accent3"/>
                </a:solidFill>
                <a:latin typeface="Arial" panose="020B0604020202020204" pitchFamily="34" charset="0"/>
                <a:cs typeface="Arial" panose="020B0604020202020204" pitchFamily="34" charset="0"/>
              </a:rPr>
              <a:t>              WEBSITE</a:t>
            </a:r>
          </a:p>
        </p:txBody>
      </p:sp>
      <p:sp>
        <p:nvSpPr>
          <p:cNvPr id="16" name="TextBox 16"/>
          <p:cNvSpPr txBox="1"/>
          <p:nvPr/>
        </p:nvSpPr>
        <p:spPr>
          <a:xfrm>
            <a:off x="3543705" y="7493255"/>
            <a:ext cx="1400485" cy="665695"/>
          </a:xfrm>
          <a:prstGeom prst="rect">
            <a:avLst/>
          </a:prstGeom>
        </p:spPr>
        <p:txBody>
          <a:bodyPr wrap="square"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131340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66506" y="5923208"/>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287859" y="5579487"/>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latin typeface="Calibri (Body)"/>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333276" y="-735408"/>
            <a:ext cx="6747018" cy="54020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latin typeface="Calibri (Body)"/>
              </a:endParaRPr>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latin typeface="Calibri (Body)"/>
              </a:endParaRPr>
            </a:p>
          </p:txBody>
        </p:sp>
      </p:grpSp>
      <p:grpSp>
        <p:nvGrpSpPr>
          <p:cNvPr id="10" name="Group 10"/>
          <p:cNvGrpSpPr/>
          <p:nvPr/>
        </p:nvGrpSpPr>
        <p:grpSpPr>
          <a:xfrm>
            <a:off x="6626642" y="3044825"/>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6767019" y="3697611"/>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073193" y="3222175"/>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0080051" y="4932704"/>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0767497" y="5585490"/>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4835814" y="5110054"/>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22" name="Freeform 22"/>
          <p:cNvSpPr/>
          <p:nvPr/>
        </p:nvSpPr>
        <p:spPr>
          <a:xfrm>
            <a:off x="7913331" y="3443620"/>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Calibri (Body)"/>
            </a:endParaRPr>
          </a:p>
        </p:txBody>
      </p:sp>
      <p:sp>
        <p:nvSpPr>
          <p:cNvPr id="35" name="Freeform 35"/>
          <p:cNvSpPr/>
          <p:nvPr/>
        </p:nvSpPr>
        <p:spPr>
          <a:xfrm>
            <a:off x="9055504" y="5297395"/>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TextBox 38"/>
          <p:cNvSpPr txBox="1"/>
          <p:nvPr/>
        </p:nvSpPr>
        <p:spPr>
          <a:xfrm>
            <a:off x="758859" y="1149919"/>
            <a:ext cx="4820577" cy="962251"/>
          </a:xfrm>
          <a:prstGeom prst="rect">
            <a:avLst/>
          </a:prstGeom>
        </p:spPr>
        <p:txBody>
          <a:bodyPr wrap="square" lIns="0" tIns="0" rIns="0" bIns="0" rtlCol="0" anchor="t">
            <a:spAutoFit/>
          </a:bodyPr>
          <a:lstStyle/>
          <a:p>
            <a:pPr marL="0" lvl="0" indent="0" algn="l">
              <a:lnSpc>
                <a:spcPts val="8206"/>
              </a:lnSpc>
              <a:spcBef>
                <a:spcPct val="0"/>
              </a:spcBef>
            </a:pPr>
            <a:r>
              <a:rPr lang="en-US" sz="5946" b="1" spc="582" dirty="0" err="1">
                <a:solidFill>
                  <a:srgbClr val="FFFFFF"/>
                </a:solidFill>
                <a:latin typeface="Calibri (Body)"/>
              </a:rPr>
              <a:t>Đăng</a:t>
            </a:r>
            <a:r>
              <a:rPr lang="en-US" sz="5946" b="1" spc="582" dirty="0">
                <a:solidFill>
                  <a:srgbClr val="FFFFFF"/>
                </a:solidFill>
                <a:latin typeface="Calibri (Body)"/>
              </a:rPr>
              <a:t> </a:t>
            </a:r>
            <a:r>
              <a:rPr lang="en-US" sz="5946" b="1" spc="582" dirty="0" err="1">
                <a:solidFill>
                  <a:srgbClr val="FFFFFF"/>
                </a:solidFill>
                <a:latin typeface="Calibri (Body)"/>
              </a:rPr>
              <a:t>nhập</a:t>
            </a:r>
            <a:endParaRPr lang="en-US" sz="5946" b="1" spc="582" dirty="0">
              <a:solidFill>
                <a:srgbClr val="FFFFFF"/>
              </a:solidFill>
              <a:latin typeface="Calibri (Body)"/>
            </a:endParaRPr>
          </a:p>
        </p:txBody>
      </p:sp>
      <p:sp>
        <p:nvSpPr>
          <p:cNvPr id="39" name="TextBox 39"/>
          <p:cNvSpPr txBox="1"/>
          <p:nvPr/>
        </p:nvSpPr>
        <p:spPr>
          <a:xfrm>
            <a:off x="9080184" y="3768195"/>
            <a:ext cx="3636065" cy="239040"/>
          </a:xfrm>
          <a:prstGeom prst="rect">
            <a:avLst/>
          </a:prstGeom>
        </p:spPr>
        <p:txBody>
          <a:bodyPr lIns="0" tIns="0" rIns="0" bIns="0" rtlCol="0" anchor="t">
            <a:spAutoFit/>
          </a:bodyPr>
          <a:lstStyle/>
          <a:p>
            <a:pPr marL="0" lvl="0" indent="0" algn="l">
              <a:lnSpc>
                <a:spcPts val="2012"/>
              </a:lnSpc>
              <a:spcBef>
                <a:spcPct val="0"/>
              </a:spcBef>
            </a:pPr>
            <a:r>
              <a:rPr lang="en-US" sz="1600" b="1" spc="142" dirty="0" err="1">
                <a:solidFill>
                  <a:srgbClr val="FFFFFF"/>
                </a:solidFill>
                <a:latin typeface="Calibri (Body)"/>
              </a:rPr>
              <a:t>Màn</a:t>
            </a:r>
            <a:r>
              <a:rPr lang="en-US" sz="1600" b="1" spc="142" dirty="0">
                <a:solidFill>
                  <a:srgbClr val="FFFFFF"/>
                </a:solidFill>
                <a:latin typeface="Calibri (Body)"/>
              </a:rPr>
              <a:t> </a:t>
            </a:r>
            <a:r>
              <a:rPr lang="en-US" sz="1600" b="1" spc="142" dirty="0" err="1">
                <a:solidFill>
                  <a:srgbClr val="FFFFFF"/>
                </a:solidFill>
                <a:latin typeface="Calibri (Body)"/>
              </a:rPr>
              <a:t>hình</a:t>
            </a:r>
            <a:r>
              <a:rPr lang="en-US" sz="1600" b="1" spc="142" dirty="0">
                <a:solidFill>
                  <a:srgbClr val="FFFFFF"/>
                </a:solidFill>
                <a:latin typeface="Calibri (Body)"/>
              </a:rPr>
              <a:t> </a:t>
            </a:r>
            <a:r>
              <a:rPr lang="en-US" sz="1600" b="1" spc="142" dirty="0" err="1">
                <a:solidFill>
                  <a:srgbClr val="FFFFFF"/>
                </a:solidFill>
                <a:latin typeface="Calibri (Body)"/>
              </a:rPr>
              <a:t>đăng</a:t>
            </a:r>
            <a:r>
              <a:rPr lang="en-US" sz="1600" b="1" spc="142" dirty="0">
                <a:solidFill>
                  <a:srgbClr val="FFFFFF"/>
                </a:solidFill>
                <a:latin typeface="Calibri (Body)"/>
              </a:rPr>
              <a:t> </a:t>
            </a:r>
            <a:r>
              <a:rPr lang="en-US" sz="1600" b="1" spc="142" dirty="0" err="1">
                <a:solidFill>
                  <a:srgbClr val="FFFFFF"/>
                </a:solidFill>
                <a:latin typeface="Calibri (Body)"/>
              </a:rPr>
              <a:t>nhập</a:t>
            </a:r>
            <a:endParaRPr lang="en-US" sz="1600" b="1" spc="142" dirty="0">
              <a:solidFill>
                <a:srgbClr val="FFFFFF"/>
              </a:solidFill>
              <a:latin typeface="Calibri (Body)"/>
            </a:endParaRPr>
          </a:p>
        </p:txBody>
      </p:sp>
      <p:sp>
        <p:nvSpPr>
          <p:cNvPr id="40" name="TextBox 40"/>
          <p:cNvSpPr txBox="1"/>
          <p:nvPr/>
        </p:nvSpPr>
        <p:spPr>
          <a:xfrm>
            <a:off x="5528902" y="3554736"/>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Calibri (Body)"/>
              </a:rPr>
              <a:t>01</a:t>
            </a:r>
          </a:p>
        </p:txBody>
      </p:sp>
      <p:sp>
        <p:nvSpPr>
          <p:cNvPr id="41" name="TextBox 41"/>
          <p:cNvSpPr txBox="1"/>
          <p:nvPr/>
        </p:nvSpPr>
        <p:spPr>
          <a:xfrm>
            <a:off x="11245244" y="5416852"/>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Calibri (Body)"/>
              </a:rPr>
              <a:t>02</a:t>
            </a:r>
          </a:p>
        </p:txBody>
      </p:sp>
      <p:sp>
        <p:nvSpPr>
          <p:cNvPr id="45" name="TextBox 45"/>
          <p:cNvSpPr txBox="1"/>
          <p:nvPr/>
        </p:nvSpPr>
        <p:spPr>
          <a:xfrm>
            <a:off x="4815622" y="5644998"/>
            <a:ext cx="3636065" cy="239040"/>
          </a:xfrm>
          <a:prstGeom prst="rect">
            <a:avLst/>
          </a:prstGeom>
        </p:spPr>
        <p:txBody>
          <a:bodyPr lIns="0" tIns="0" rIns="0" bIns="0" rtlCol="0" anchor="t">
            <a:spAutoFit/>
          </a:bodyPr>
          <a:lstStyle/>
          <a:p>
            <a:pPr marL="0" lvl="0" indent="0" algn="r">
              <a:lnSpc>
                <a:spcPts val="2012"/>
              </a:lnSpc>
              <a:spcBef>
                <a:spcPct val="0"/>
              </a:spcBef>
            </a:pPr>
            <a:r>
              <a:rPr lang="en-US" sz="1600" b="1" spc="142" dirty="0" err="1">
                <a:solidFill>
                  <a:srgbClr val="FFFFFF"/>
                </a:solidFill>
                <a:latin typeface="Calibri (Body)"/>
              </a:rPr>
              <a:t>Màn</a:t>
            </a:r>
            <a:r>
              <a:rPr lang="en-US" sz="1600" b="1" spc="142" dirty="0">
                <a:solidFill>
                  <a:srgbClr val="FFFFFF"/>
                </a:solidFill>
                <a:latin typeface="Calibri (Body)"/>
              </a:rPr>
              <a:t> </a:t>
            </a:r>
            <a:r>
              <a:rPr lang="en-US" sz="1600" b="1" spc="142" dirty="0" err="1">
                <a:solidFill>
                  <a:srgbClr val="FFFFFF"/>
                </a:solidFill>
                <a:latin typeface="Calibri (Body)"/>
              </a:rPr>
              <a:t>hình</a:t>
            </a:r>
            <a:r>
              <a:rPr lang="en-US" sz="1600" b="1" spc="142" dirty="0">
                <a:solidFill>
                  <a:srgbClr val="FFFFFF"/>
                </a:solidFill>
                <a:latin typeface="Calibri (Body)"/>
              </a:rPr>
              <a:t> </a:t>
            </a:r>
            <a:r>
              <a:rPr lang="en-US" sz="1600" b="1" spc="142" dirty="0" err="1">
                <a:solidFill>
                  <a:srgbClr val="FFFFFF"/>
                </a:solidFill>
                <a:latin typeface="Calibri (Body)"/>
              </a:rPr>
              <a:t>xác</a:t>
            </a:r>
            <a:r>
              <a:rPr lang="en-US" sz="1600" b="1" spc="142" dirty="0">
                <a:solidFill>
                  <a:srgbClr val="FFFFFF"/>
                </a:solidFill>
                <a:latin typeface="Calibri (Body)"/>
              </a:rPr>
              <a:t> </a:t>
            </a:r>
            <a:r>
              <a:rPr lang="en-US" sz="1600" b="1" spc="142" dirty="0" err="1">
                <a:solidFill>
                  <a:srgbClr val="FFFFFF"/>
                </a:solidFill>
                <a:latin typeface="Calibri (Body)"/>
              </a:rPr>
              <a:t>nhận</a:t>
            </a:r>
            <a:r>
              <a:rPr lang="en-US" sz="1600" b="1" spc="142" dirty="0">
                <a:solidFill>
                  <a:srgbClr val="FFFFFF"/>
                </a:solidFill>
                <a:latin typeface="Calibri (Body)"/>
              </a:rPr>
              <a:t> OTP</a:t>
            </a:r>
          </a:p>
        </p:txBody>
      </p:sp>
    </p:spTree>
    <p:extLst>
      <p:ext uri="{BB962C8B-B14F-4D97-AF65-F5344CB8AC3E}">
        <p14:creationId xmlns:p14="http://schemas.microsoft.com/office/powerpoint/2010/main" val="64439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par>
                                <p:cTn id="16" presetID="3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par>
                                <p:cTn id="22" presetID="3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style.rotation</p:attrName>
                                        </p:attrNameLst>
                                      </p:cBhvr>
                                      <p:tavLst>
                                        <p:tav tm="0">
                                          <p:val>
                                            <p:fltVal val="90"/>
                                          </p:val>
                                        </p:tav>
                                        <p:tav tm="100000">
                                          <p:val>
                                            <p:fltVal val="0"/>
                                          </p:val>
                                        </p:tav>
                                      </p:tavLst>
                                    </p:anim>
                                    <p:animEffect transition="in" filter="fade">
                                      <p:cBhvr>
                                        <p:cTn id="27" dur="1000"/>
                                        <p:tgtEl>
                                          <p:spTgt spid="14"/>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1000" fill="hold"/>
                                        <p:tgtEl>
                                          <p:spTgt spid="22"/>
                                        </p:tgtEl>
                                        <p:attrNameLst>
                                          <p:attrName>ppt_w</p:attrName>
                                        </p:attrNameLst>
                                      </p:cBhvr>
                                      <p:tavLst>
                                        <p:tav tm="0">
                                          <p:val>
                                            <p:fltVal val="0"/>
                                          </p:val>
                                        </p:tav>
                                        <p:tav tm="100000">
                                          <p:val>
                                            <p:strVal val="#ppt_w"/>
                                          </p:val>
                                        </p:tav>
                                      </p:tavLst>
                                    </p:anim>
                                    <p:anim calcmode="lin" valueType="num">
                                      <p:cBhvr>
                                        <p:cTn id="31" dur="1000" fill="hold"/>
                                        <p:tgtEl>
                                          <p:spTgt spid="22"/>
                                        </p:tgtEl>
                                        <p:attrNameLst>
                                          <p:attrName>ppt_h</p:attrName>
                                        </p:attrNameLst>
                                      </p:cBhvr>
                                      <p:tavLst>
                                        <p:tav tm="0">
                                          <p:val>
                                            <p:fltVal val="0"/>
                                          </p:val>
                                        </p:tav>
                                        <p:tav tm="100000">
                                          <p:val>
                                            <p:strVal val="#ppt_h"/>
                                          </p:val>
                                        </p:tav>
                                      </p:tavLst>
                                    </p:anim>
                                    <p:anim calcmode="lin" valueType="num">
                                      <p:cBhvr>
                                        <p:cTn id="32" dur="1000" fill="hold"/>
                                        <p:tgtEl>
                                          <p:spTgt spid="22"/>
                                        </p:tgtEl>
                                        <p:attrNameLst>
                                          <p:attrName>style.rotation</p:attrName>
                                        </p:attrNameLst>
                                      </p:cBhvr>
                                      <p:tavLst>
                                        <p:tav tm="0">
                                          <p:val>
                                            <p:fltVal val="90"/>
                                          </p:val>
                                        </p:tav>
                                        <p:tav tm="100000">
                                          <p:val>
                                            <p:fltVal val="0"/>
                                          </p:val>
                                        </p:tav>
                                      </p:tavLst>
                                    </p:anim>
                                    <p:animEffect transition="in" filter="fade">
                                      <p:cBhvr>
                                        <p:cTn id="33" dur="1000"/>
                                        <p:tgtEl>
                                          <p:spTgt spid="22"/>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1000" fill="hold"/>
                                        <p:tgtEl>
                                          <p:spTgt spid="39"/>
                                        </p:tgtEl>
                                        <p:attrNameLst>
                                          <p:attrName>ppt_w</p:attrName>
                                        </p:attrNameLst>
                                      </p:cBhvr>
                                      <p:tavLst>
                                        <p:tav tm="0">
                                          <p:val>
                                            <p:fltVal val="0"/>
                                          </p:val>
                                        </p:tav>
                                        <p:tav tm="100000">
                                          <p:val>
                                            <p:strVal val="#ppt_w"/>
                                          </p:val>
                                        </p:tav>
                                      </p:tavLst>
                                    </p:anim>
                                    <p:anim calcmode="lin" valueType="num">
                                      <p:cBhvr>
                                        <p:cTn id="37" dur="1000" fill="hold"/>
                                        <p:tgtEl>
                                          <p:spTgt spid="39"/>
                                        </p:tgtEl>
                                        <p:attrNameLst>
                                          <p:attrName>ppt_h</p:attrName>
                                        </p:attrNameLst>
                                      </p:cBhvr>
                                      <p:tavLst>
                                        <p:tav tm="0">
                                          <p:val>
                                            <p:fltVal val="0"/>
                                          </p:val>
                                        </p:tav>
                                        <p:tav tm="100000">
                                          <p:val>
                                            <p:strVal val="#ppt_h"/>
                                          </p:val>
                                        </p:tav>
                                      </p:tavLst>
                                    </p:anim>
                                    <p:anim calcmode="lin" valueType="num">
                                      <p:cBhvr>
                                        <p:cTn id="38" dur="1000" fill="hold"/>
                                        <p:tgtEl>
                                          <p:spTgt spid="39"/>
                                        </p:tgtEl>
                                        <p:attrNameLst>
                                          <p:attrName>style.rotation</p:attrName>
                                        </p:attrNameLst>
                                      </p:cBhvr>
                                      <p:tavLst>
                                        <p:tav tm="0">
                                          <p:val>
                                            <p:fltVal val="90"/>
                                          </p:val>
                                        </p:tav>
                                        <p:tav tm="100000">
                                          <p:val>
                                            <p:fltVal val="0"/>
                                          </p:val>
                                        </p:tav>
                                      </p:tavLst>
                                    </p:anim>
                                    <p:animEffect transition="in" filter="fade">
                                      <p:cBhvr>
                                        <p:cTn id="39" dur="1000"/>
                                        <p:tgtEl>
                                          <p:spTgt spid="3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1000" fill="hold"/>
                                        <p:tgtEl>
                                          <p:spTgt spid="40"/>
                                        </p:tgtEl>
                                        <p:attrNameLst>
                                          <p:attrName>ppt_w</p:attrName>
                                        </p:attrNameLst>
                                      </p:cBhvr>
                                      <p:tavLst>
                                        <p:tav tm="0">
                                          <p:val>
                                            <p:fltVal val="0"/>
                                          </p:val>
                                        </p:tav>
                                        <p:tav tm="100000">
                                          <p:val>
                                            <p:strVal val="#ppt_w"/>
                                          </p:val>
                                        </p:tav>
                                      </p:tavLst>
                                    </p:anim>
                                    <p:anim calcmode="lin" valueType="num">
                                      <p:cBhvr>
                                        <p:cTn id="43" dur="1000" fill="hold"/>
                                        <p:tgtEl>
                                          <p:spTgt spid="40"/>
                                        </p:tgtEl>
                                        <p:attrNameLst>
                                          <p:attrName>ppt_h</p:attrName>
                                        </p:attrNameLst>
                                      </p:cBhvr>
                                      <p:tavLst>
                                        <p:tav tm="0">
                                          <p:val>
                                            <p:fltVal val="0"/>
                                          </p:val>
                                        </p:tav>
                                        <p:tav tm="100000">
                                          <p:val>
                                            <p:strVal val="#ppt_h"/>
                                          </p:val>
                                        </p:tav>
                                      </p:tavLst>
                                    </p:anim>
                                    <p:anim calcmode="lin" valueType="num">
                                      <p:cBhvr>
                                        <p:cTn id="44" dur="1000" fill="hold"/>
                                        <p:tgtEl>
                                          <p:spTgt spid="40"/>
                                        </p:tgtEl>
                                        <p:attrNameLst>
                                          <p:attrName>style.rotation</p:attrName>
                                        </p:attrNameLst>
                                      </p:cBhvr>
                                      <p:tavLst>
                                        <p:tav tm="0">
                                          <p:val>
                                            <p:fltVal val="90"/>
                                          </p:val>
                                        </p:tav>
                                        <p:tav tm="100000">
                                          <p:val>
                                            <p:fltVal val="0"/>
                                          </p:val>
                                        </p:tav>
                                      </p:tavLst>
                                    </p:anim>
                                    <p:animEffect transition="in" filter="fade">
                                      <p:cBhvr>
                                        <p:cTn id="45" dur="10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1000" fill="hold"/>
                                        <p:tgtEl>
                                          <p:spTgt spid="16"/>
                                        </p:tgtEl>
                                        <p:attrNameLst>
                                          <p:attrName>ppt_w</p:attrName>
                                        </p:attrNameLst>
                                      </p:cBhvr>
                                      <p:tavLst>
                                        <p:tav tm="0">
                                          <p:val>
                                            <p:fltVal val="0"/>
                                          </p:val>
                                        </p:tav>
                                        <p:tav tm="100000">
                                          <p:val>
                                            <p:strVal val="#ppt_w"/>
                                          </p:val>
                                        </p:tav>
                                      </p:tavLst>
                                    </p:anim>
                                    <p:anim calcmode="lin" valueType="num">
                                      <p:cBhvr>
                                        <p:cTn id="51" dur="1000" fill="hold"/>
                                        <p:tgtEl>
                                          <p:spTgt spid="16"/>
                                        </p:tgtEl>
                                        <p:attrNameLst>
                                          <p:attrName>ppt_h</p:attrName>
                                        </p:attrNameLst>
                                      </p:cBhvr>
                                      <p:tavLst>
                                        <p:tav tm="0">
                                          <p:val>
                                            <p:fltVal val="0"/>
                                          </p:val>
                                        </p:tav>
                                        <p:tav tm="100000">
                                          <p:val>
                                            <p:strVal val="#ppt_h"/>
                                          </p:val>
                                        </p:tav>
                                      </p:tavLst>
                                    </p:anim>
                                    <p:anim calcmode="lin" valueType="num">
                                      <p:cBhvr>
                                        <p:cTn id="52" dur="1000" fill="hold"/>
                                        <p:tgtEl>
                                          <p:spTgt spid="16"/>
                                        </p:tgtEl>
                                        <p:attrNameLst>
                                          <p:attrName>style.rotation</p:attrName>
                                        </p:attrNameLst>
                                      </p:cBhvr>
                                      <p:tavLst>
                                        <p:tav tm="0">
                                          <p:val>
                                            <p:fltVal val="90"/>
                                          </p:val>
                                        </p:tav>
                                        <p:tav tm="100000">
                                          <p:val>
                                            <p:fltVal val="0"/>
                                          </p:val>
                                        </p:tav>
                                      </p:tavLst>
                                    </p:anim>
                                    <p:animEffect transition="in" filter="fade">
                                      <p:cBhvr>
                                        <p:cTn id="53" dur="1000"/>
                                        <p:tgtEl>
                                          <p:spTgt spid="16"/>
                                        </p:tgtEl>
                                      </p:cBhvr>
                                    </p:animEffect>
                                  </p:childTnLst>
                                </p:cTn>
                              </p:par>
                              <p:par>
                                <p:cTn id="54" presetID="31"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1000" fill="hold"/>
                                        <p:tgtEl>
                                          <p:spTgt spid="18"/>
                                        </p:tgtEl>
                                        <p:attrNameLst>
                                          <p:attrName>ppt_w</p:attrName>
                                        </p:attrNameLst>
                                      </p:cBhvr>
                                      <p:tavLst>
                                        <p:tav tm="0">
                                          <p:val>
                                            <p:fltVal val="0"/>
                                          </p:val>
                                        </p:tav>
                                        <p:tav tm="100000">
                                          <p:val>
                                            <p:strVal val="#ppt_w"/>
                                          </p:val>
                                        </p:tav>
                                      </p:tavLst>
                                    </p:anim>
                                    <p:anim calcmode="lin" valueType="num">
                                      <p:cBhvr>
                                        <p:cTn id="57" dur="1000" fill="hold"/>
                                        <p:tgtEl>
                                          <p:spTgt spid="18"/>
                                        </p:tgtEl>
                                        <p:attrNameLst>
                                          <p:attrName>ppt_h</p:attrName>
                                        </p:attrNameLst>
                                      </p:cBhvr>
                                      <p:tavLst>
                                        <p:tav tm="0">
                                          <p:val>
                                            <p:fltVal val="0"/>
                                          </p:val>
                                        </p:tav>
                                        <p:tav tm="100000">
                                          <p:val>
                                            <p:strVal val="#ppt_h"/>
                                          </p:val>
                                        </p:tav>
                                      </p:tavLst>
                                    </p:anim>
                                    <p:anim calcmode="lin" valueType="num">
                                      <p:cBhvr>
                                        <p:cTn id="58" dur="1000" fill="hold"/>
                                        <p:tgtEl>
                                          <p:spTgt spid="18"/>
                                        </p:tgtEl>
                                        <p:attrNameLst>
                                          <p:attrName>style.rotation</p:attrName>
                                        </p:attrNameLst>
                                      </p:cBhvr>
                                      <p:tavLst>
                                        <p:tav tm="0">
                                          <p:val>
                                            <p:fltVal val="90"/>
                                          </p:val>
                                        </p:tav>
                                        <p:tav tm="100000">
                                          <p:val>
                                            <p:fltVal val="0"/>
                                          </p:val>
                                        </p:tav>
                                      </p:tavLst>
                                    </p:anim>
                                    <p:animEffect transition="in" filter="fade">
                                      <p:cBhvr>
                                        <p:cTn id="59" dur="1000"/>
                                        <p:tgtEl>
                                          <p:spTgt spid="18"/>
                                        </p:tgtEl>
                                      </p:cBhvr>
                                    </p:animEffect>
                                  </p:childTnLst>
                                </p:cTn>
                              </p:par>
                              <p:par>
                                <p:cTn id="60" presetID="31"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1000" fill="hold"/>
                                        <p:tgtEl>
                                          <p:spTgt spid="20"/>
                                        </p:tgtEl>
                                        <p:attrNameLst>
                                          <p:attrName>ppt_w</p:attrName>
                                        </p:attrNameLst>
                                      </p:cBhvr>
                                      <p:tavLst>
                                        <p:tav tm="0">
                                          <p:val>
                                            <p:fltVal val="0"/>
                                          </p:val>
                                        </p:tav>
                                        <p:tav tm="100000">
                                          <p:val>
                                            <p:strVal val="#ppt_w"/>
                                          </p:val>
                                        </p:tav>
                                      </p:tavLst>
                                    </p:anim>
                                    <p:anim calcmode="lin" valueType="num">
                                      <p:cBhvr>
                                        <p:cTn id="63" dur="1000" fill="hold"/>
                                        <p:tgtEl>
                                          <p:spTgt spid="20"/>
                                        </p:tgtEl>
                                        <p:attrNameLst>
                                          <p:attrName>ppt_h</p:attrName>
                                        </p:attrNameLst>
                                      </p:cBhvr>
                                      <p:tavLst>
                                        <p:tav tm="0">
                                          <p:val>
                                            <p:fltVal val="0"/>
                                          </p:val>
                                        </p:tav>
                                        <p:tav tm="100000">
                                          <p:val>
                                            <p:strVal val="#ppt_h"/>
                                          </p:val>
                                        </p:tav>
                                      </p:tavLst>
                                    </p:anim>
                                    <p:anim calcmode="lin" valueType="num">
                                      <p:cBhvr>
                                        <p:cTn id="64" dur="1000" fill="hold"/>
                                        <p:tgtEl>
                                          <p:spTgt spid="20"/>
                                        </p:tgtEl>
                                        <p:attrNameLst>
                                          <p:attrName>style.rotation</p:attrName>
                                        </p:attrNameLst>
                                      </p:cBhvr>
                                      <p:tavLst>
                                        <p:tav tm="0">
                                          <p:val>
                                            <p:fltVal val="90"/>
                                          </p:val>
                                        </p:tav>
                                        <p:tav tm="100000">
                                          <p:val>
                                            <p:fltVal val="0"/>
                                          </p:val>
                                        </p:tav>
                                      </p:tavLst>
                                    </p:anim>
                                    <p:animEffect transition="in" filter="fade">
                                      <p:cBhvr>
                                        <p:cTn id="65" dur="1000"/>
                                        <p:tgtEl>
                                          <p:spTgt spid="20"/>
                                        </p:tgtEl>
                                      </p:cBhvr>
                                    </p:animEffect>
                                  </p:childTnLst>
                                </p:cTn>
                              </p:par>
                              <p:par>
                                <p:cTn id="66" presetID="31"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1000" fill="hold"/>
                                        <p:tgtEl>
                                          <p:spTgt spid="35"/>
                                        </p:tgtEl>
                                        <p:attrNameLst>
                                          <p:attrName>ppt_w</p:attrName>
                                        </p:attrNameLst>
                                      </p:cBhvr>
                                      <p:tavLst>
                                        <p:tav tm="0">
                                          <p:val>
                                            <p:fltVal val="0"/>
                                          </p:val>
                                        </p:tav>
                                        <p:tav tm="100000">
                                          <p:val>
                                            <p:strVal val="#ppt_w"/>
                                          </p:val>
                                        </p:tav>
                                      </p:tavLst>
                                    </p:anim>
                                    <p:anim calcmode="lin" valueType="num">
                                      <p:cBhvr>
                                        <p:cTn id="69" dur="1000" fill="hold"/>
                                        <p:tgtEl>
                                          <p:spTgt spid="35"/>
                                        </p:tgtEl>
                                        <p:attrNameLst>
                                          <p:attrName>ppt_h</p:attrName>
                                        </p:attrNameLst>
                                      </p:cBhvr>
                                      <p:tavLst>
                                        <p:tav tm="0">
                                          <p:val>
                                            <p:fltVal val="0"/>
                                          </p:val>
                                        </p:tav>
                                        <p:tav tm="100000">
                                          <p:val>
                                            <p:strVal val="#ppt_h"/>
                                          </p:val>
                                        </p:tav>
                                      </p:tavLst>
                                    </p:anim>
                                    <p:anim calcmode="lin" valueType="num">
                                      <p:cBhvr>
                                        <p:cTn id="70" dur="1000" fill="hold"/>
                                        <p:tgtEl>
                                          <p:spTgt spid="35"/>
                                        </p:tgtEl>
                                        <p:attrNameLst>
                                          <p:attrName>style.rotation</p:attrName>
                                        </p:attrNameLst>
                                      </p:cBhvr>
                                      <p:tavLst>
                                        <p:tav tm="0">
                                          <p:val>
                                            <p:fltVal val="90"/>
                                          </p:val>
                                        </p:tav>
                                        <p:tav tm="100000">
                                          <p:val>
                                            <p:fltVal val="0"/>
                                          </p:val>
                                        </p:tav>
                                      </p:tavLst>
                                    </p:anim>
                                    <p:animEffect transition="in" filter="fade">
                                      <p:cBhvr>
                                        <p:cTn id="71" dur="1000"/>
                                        <p:tgtEl>
                                          <p:spTgt spid="3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1000" fill="hold"/>
                                        <p:tgtEl>
                                          <p:spTgt spid="41"/>
                                        </p:tgtEl>
                                        <p:attrNameLst>
                                          <p:attrName>ppt_w</p:attrName>
                                        </p:attrNameLst>
                                      </p:cBhvr>
                                      <p:tavLst>
                                        <p:tav tm="0">
                                          <p:val>
                                            <p:fltVal val="0"/>
                                          </p:val>
                                        </p:tav>
                                        <p:tav tm="100000">
                                          <p:val>
                                            <p:strVal val="#ppt_w"/>
                                          </p:val>
                                        </p:tav>
                                      </p:tavLst>
                                    </p:anim>
                                    <p:anim calcmode="lin" valueType="num">
                                      <p:cBhvr>
                                        <p:cTn id="75" dur="1000" fill="hold"/>
                                        <p:tgtEl>
                                          <p:spTgt spid="41"/>
                                        </p:tgtEl>
                                        <p:attrNameLst>
                                          <p:attrName>ppt_h</p:attrName>
                                        </p:attrNameLst>
                                      </p:cBhvr>
                                      <p:tavLst>
                                        <p:tav tm="0">
                                          <p:val>
                                            <p:fltVal val="0"/>
                                          </p:val>
                                        </p:tav>
                                        <p:tav tm="100000">
                                          <p:val>
                                            <p:strVal val="#ppt_h"/>
                                          </p:val>
                                        </p:tav>
                                      </p:tavLst>
                                    </p:anim>
                                    <p:anim calcmode="lin" valueType="num">
                                      <p:cBhvr>
                                        <p:cTn id="76" dur="1000" fill="hold"/>
                                        <p:tgtEl>
                                          <p:spTgt spid="41"/>
                                        </p:tgtEl>
                                        <p:attrNameLst>
                                          <p:attrName>style.rotation</p:attrName>
                                        </p:attrNameLst>
                                      </p:cBhvr>
                                      <p:tavLst>
                                        <p:tav tm="0">
                                          <p:val>
                                            <p:fltVal val="90"/>
                                          </p:val>
                                        </p:tav>
                                        <p:tav tm="100000">
                                          <p:val>
                                            <p:fltVal val="0"/>
                                          </p:val>
                                        </p:tav>
                                      </p:tavLst>
                                    </p:anim>
                                    <p:animEffect transition="in" filter="fade">
                                      <p:cBhvr>
                                        <p:cTn id="77" dur="1000"/>
                                        <p:tgtEl>
                                          <p:spTgt spid="41"/>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1000" fill="hold"/>
                                        <p:tgtEl>
                                          <p:spTgt spid="45"/>
                                        </p:tgtEl>
                                        <p:attrNameLst>
                                          <p:attrName>ppt_w</p:attrName>
                                        </p:attrNameLst>
                                      </p:cBhvr>
                                      <p:tavLst>
                                        <p:tav tm="0">
                                          <p:val>
                                            <p:fltVal val="0"/>
                                          </p:val>
                                        </p:tav>
                                        <p:tav tm="100000">
                                          <p:val>
                                            <p:strVal val="#ppt_w"/>
                                          </p:val>
                                        </p:tav>
                                      </p:tavLst>
                                    </p:anim>
                                    <p:anim calcmode="lin" valueType="num">
                                      <p:cBhvr>
                                        <p:cTn id="81" dur="1000" fill="hold"/>
                                        <p:tgtEl>
                                          <p:spTgt spid="45"/>
                                        </p:tgtEl>
                                        <p:attrNameLst>
                                          <p:attrName>ppt_h</p:attrName>
                                        </p:attrNameLst>
                                      </p:cBhvr>
                                      <p:tavLst>
                                        <p:tav tm="0">
                                          <p:val>
                                            <p:fltVal val="0"/>
                                          </p:val>
                                        </p:tav>
                                        <p:tav tm="100000">
                                          <p:val>
                                            <p:strVal val="#ppt_h"/>
                                          </p:val>
                                        </p:tav>
                                      </p:tavLst>
                                    </p:anim>
                                    <p:anim calcmode="lin" valueType="num">
                                      <p:cBhvr>
                                        <p:cTn id="82" dur="1000" fill="hold"/>
                                        <p:tgtEl>
                                          <p:spTgt spid="45"/>
                                        </p:tgtEl>
                                        <p:attrNameLst>
                                          <p:attrName>style.rotation</p:attrName>
                                        </p:attrNameLst>
                                      </p:cBhvr>
                                      <p:tavLst>
                                        <p:tav tm="0">
                                          <p:val>
                                            <p:fltVal val="90"/>
                                          </p:val>
                                        </p:tav>
                                        <p:tav tm="100000">
                                          <p:val>
                                            <p:fltVal val="0"/>
                                          </p:val>
                                        </p:tav>
                                      </p:tavLst>
                                    </p:anim>
                                    <p:animEffect transition="in" filter="fade">
                                      <p:cBhvr>
                                        <p:cTn id="8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p:bldP spid="40" grpId="0"/>
      <p:bldP spid="41"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534845-B2BA-8EB5-7370-3E490A8BCA36}"/>
              </a:ext>
            </a:extLst>
          </p:cNvPr>
          <p:cNvSpPr/>
          <p:nvPr/>
        </p:nvSpPr>
        <p:spPr>
          <a:xfrm flipH="1" flipV="1">
            <a:off x="0" y="262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latin typeface="Calibri (Body)"/>
            </a:endParaRPr>
          </a:p>
        </p:txBody>
      </p:sp>
      <p:sp>
        <p:nvSpPr>
          <p:cNvPr id="24" name="TextBox 24">
            <a:extLst>
              <a:ext uri="{FF2B5EF4-FFF2-40B4-BE49-F238E27FC236}">
                <a16:creationId xmlns:a16="http://schemas.microsoft.com/office/drawing/2014/main" id="{17BE7FC2-0B6A-FB24-2BBE-74C555CA265B}"/>
              </a:ext>
            </a:extLst>
          </p:cNvPr>
          <p:cNvSpPr txBox="1"/>
          <p:nvPr/>
        </p:nvSpPr>
        <p:spPr>
          <a:xfrm>
            <a:off x="1506267" y="2013719"/>
            <a:ext cx="5351733" cy="756617"/>
          </a:xfrm>
          <a:prstGeom prst="rect">
            <a:avLst/>
          </a:prstGeom>
        </p:spPr>
        <p:txBody>
          <a:bodyPr wrap="square" lIns="0" tIns="0" rIns="0" bIns="0" rtlCol="0" anchor="t">
            <a:spAutoFit/>
          </a:bodyPr>
          <a:lstStyle/>
          <a:p>
            <a:pPr marL="0" lvl="0" indent="0" algn="l">
              <a:lnSpc>
                <a:spcPts val="5862"/>
              </a:lnSpc>
              <a:spcBef>
                <a:spcPct val="0"/>
              </a:spcBef>
            </a:pPr>
            <a:r>
              <a:rPr lang="vi-VN" sz="5921" spc="207" dirty="0">
                <a:solidFill>
                  <a:srgbClr val="040506"/>
                </a:solidFill>
                <a:latin typeface="Calibri (Body)"/>
              </a:rPr>
              <a:t>1. </a:t>
            </a:r>
            <a:r>
              <a:rPr lang="en-US" sz="5921" b="1" spc="207" dirty="0" err="1">
                <a:solidFill>
                  <a:srgbClr val="040506"/>
                </a:solidFill>
                <a:latin typeface="Calibri (Body)"/>
              </a:rPr>
              <a:t>Đăng</a:t>
            </a:r>
            <a:r>
              <a:rPr lang="en-US" sz="5921" b="1" spc="207" dirty="0">
                <a:solidFill>
                  <a:srgbClr val="040506"/>
                </a:solidFill>
                <a:latin typeface="Calibri (Body)"/>
              </a:rPr>
              <a:t> </a:t>
            </a:r>
            <a:r>
              <a:rPr lang="en-US" sz="5921" b="1" spc="207" dirty="0" err="1">
                <a:solidFill>
                  <a:srgbClr val="040506"/>
                </a:solidFill>
                <a:latin typeface="Calibri (Body)"/>
              </a:rPr>
              <a:t>nhập</a:t>
            </a:r>
            <a:endParaRPr lang="en-US" sz="5921" b="1" spc="207" dirty="0">
              <a:solidFill>
                <a:srgbClr val="040506"/>
              </a:solidFill>
              <a:latin typeface="Calibri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1195292" y="4330867"/>
            <a:ext cx="7315200" cy="1991892"/>
          </a:xfrm>
          <a:prstGeom prst="rect">
            <a:avLst/>
          </a:prstGeom>
        </p:spPr>
        <p:txBody>
          <a:bodyPr wrap="square" lIns="0" tIns="0" rIns="0" bIns="0" rtlCol="0" anchor="t">
            <a:spAutoFit/>
          </a:bodyPr>
          <a:lstStyle/>
          <a:p>
            <a:pPr marL="0" lvl="0" indent="0">
              <a:lnSpc>
                <a:spcPct val="150000"/>
              </a:lnSpc>
              <a:spcBef>
                <a:spcPct val="0"/>
              </a:spcBef>
            </a:pPr>
            <a:r>
              <a:rPr lang="en-US" sz="3000" dirty="0">
                <a:latin typeface="Calibri (Body)"/>
              </a:rPr>
              <a:t>Cho </a:t>
            </a:r>
            <a:r>
              <a:rPr lang="en-US" sz="3000" dirty="0" err="1">
                <a:latin typeface="Calibri (Body)"/>
              </a:rPr>
              <a:t>phép</a:t>
            </a:r>
            <a:r>
              <a:rPr lang="en-US" sz="3000" dirty="0">
                <a:latin typeface="Calibri (Body)"/>
              </a:rPr>
              <a:t> </a:t>
            </a:r>
            <a:r>
              <a:rPr lang="en-US" sz="3000" dirty="0" err="1">
                <a:latin typeface="Calibri (Body)"/>
              </a:rPr>
              <a:t>khách</a:t>
            </a:r>
            <a:r>
              <a:rPr lang="en-US" sz="3000" dirty="0">
                <a:latin typeface="Calibri (Body)"/>
              </a:rPr>
              <a:t> </a:t>
            </a:r>
            <a:r>
              <a:rPr lang="en-US" sz="3000" dirty="0" err="1">
                <a:latin typeface="Calibri (Body)"/>
              </a:rPr>
              <a:t>hàng</a:t>
            </a:r>
            <a:r>
              <a:rPr lang="en-US" sz="3000" dirty="0">
                <a:latin typeface="Calibri (Body)"/>
              </a:rPr>
              <a:t> </a:t>
            </a:r>
            <a:r>
              <a:rPr lang="en-US" sz="3000" dirty="0" err="1">
                <a:latin typeface="Calibri (Body)"/>
              </a:rPr>
              <a:t>đăng</a:t>
            </a:r>
            <a:r>
              <a:rPr lang="en-US" sz="3000" dirty="0">
                <a:latin typeface="Calibri (Body)"/>
              </a:rPr>
              <a:t> </a:t>
            </a:r>
            <a:r>
              <a:rPr lang="en-US" sz="3000" dirty="0" err="1">
                <a:latin typeface="Calibri (Body)"/>
              </a:rPr>
              <a:t>nhập</a:t>
            </a:r>
            <a:r>
              <a:rPr lang="en-US" sz="3000" dirty="0">
                <a:latin typeface="Calibri (Body)"/>
              </a:rPr>
              <a:t> </a:t>
            </a:r>
            <a:r>
              <a:rPr lang="en-US" sz="3000" dirty="0" err="1">
                <a:latin typeface="Calibri (Body)"/>
              </a:rPr>
              <a:t>vào</a:t>
            </a:r>
            <a:r>
              <a:rPr lang="en-US" sz="3000" dirty="0">
                <a:latin typeface="Calibri (Body)"/>
              </a:rPr>
              <a:t> </a:t>
            </a:r>
            <a:r>
              <a:rPr lang="en-US" sz="3000" dirty="0" err="1">
                <a:latin typeface="Calibri (Body)"/>
              </a:rPr>
              <a:t>hệ</a:t>
            </a:r>
            <a:r>
              <a:rPr lang="en-US" sz="3000" dirty="0">
                <a:latin typeface="Calibri (Body)"/>
              </a:rPr>
              <a:t> </a:t>
            </a:r>
            <a:r>
              <a:rPr lang="en-US" sz="3000" dirty="0" err="1">
                <a:latin typeface="Calibri (Body)"/>
              </a:rPr>
              <a:t>thống</a:t>
            </a:r>
            <a:r>
              <a:rPr lang="en-US" sz="3000" dirty="0">
                <a:latin typeface="Calibri (Body)"/>
              </a:rPr>
              <a:t> order pizza </a:t>
            </a:r>
            <a:r>
              <a:rPr lang="en-US" sz="3000" dirty="0" err="1">
                <a:latin typeface="Calibri (Body)"/>
              </a:rPr>
              <a:t>thông</a:t>
            </a:r>
            <a:r>
              <a:rPr lang="en-US" sz="3000" dirty="0">
                <a:latin typeface="Calibri (Body)"/>
              </a:rPr>
              <a:t> qua </a:t>
            </a:r>
            <a:r>
              <a:rPr lang="en-US" sz="3000" dirty="0" err="1">
                <a:latin typeface="Calibri (Body)"/>
              </a:rPr>
              <a:t>số</a:t>
            </a:r>
            <a:r>
              <a:rPr lang="en-US" sz="3000" dirty="0">
                <a:latin typeface="Calibri (Body)"/>
              </a:rPr>
              <a:t> </a:t>
            </a:r>
            <a:r>
              <a:rPr lang="en-US" sz="3000" dirty="0" err="1">
                <a:latin typeface="Calibri (Body)"/>
              </a:rPr>
              <a:t>điện</a:t>
            </a:r>
            <a:r>
              <a:rPr lang="en-US" sz="3000" dirty="0">
                <a:latin typeface="Calibri (Body)"/>
              </a:rPr>
              <a:t> </a:t>
            </a:r>
            <a:r>
              <a:rPr lang="en-US" sz="3000" dirty="0" err="1">
                <a:latin typeface="Calibri (Body)"/>
              </a:rPr>
              <a:t>thoại</a:t>
            </a:r>
            <a:r>
              <a:rPr lang="en-US" sz="3000" dirty="0">
                <a:latin typeface="Calibri (Body)"/>
              </a:rPr>
              <a:t> </a:t>
            </a:r>
            <a:r>
              <a:rPr lang="en-US" sz="3000" dirty="0" err="1">
                <a:latin typeface="Calibri (Body)"/>
              </a:rPr>
              <a:t>cá</a:t>
            </a:r>
            <a:r>
              <a:rPr lang="en-US" sz="3000" dirty="0">
                <a:latin typeface="Calibri (Body)"/>
              </a:rPr>
              <a:t> </a:t>
            </a:r>
            <a:r>
              <a:rPr lang="en-US" sz="3000" dirty="0" err="1">
                <a:latin typeface="Calibri (Body)"/>
              </a:rPr>
              <a:t>nhân</a:t>
            </a:r>
            <a:r>
              <a:rPr lang="en-US" sz="3000" dirty="0">
                <a:latin typeface="Calibri (Body)"/>
              </a:rPr>
              <a:t>.</a:t>
            </a:r>
            <a:endParaRPr lang="en-US" sz="3000" spc="145" dirty="0">
              <a:solidFill>
                <a:srgbClr val="231F20"/>
              </a:solidFill>
              <a:latin typeface="Calibri (Body)"/>
            </a:endParaRPr>
          </a:p>
        </p:txBody>
      </p:sp>
      <p:sp>
        <p:nvSpPr>
          <p:cNvPr id="26" name="TextBox 26">
            <a:extLst>
              <a:ext uri="{FF2B5EF4-FFF2-40B4-BE49-F238E27FC236}">
                <a16:creationId xmlns:a16="http://schemas.microsoft.com/office/drawing/2014/main" id="{468D84B3-0E87-A6E8-A345-29DF4F832AAB}"/>
              </a:ext>
            </a:extLst>
          </p:cNvPr>
          <p:cNvSpPr txBox="1"/>
          <p:nvPr/>
        </p:nvSpPr>
        <p:spPr>
          <a:xfrm>
            <a:off x="1878577" y="3788906"/>
            <a:ext cx="3465904" cy="390107"/>
          </a:xfrm>
          <a:prstGeom prst="rect">
            <a:avLst/>
          </a:prstGeom>
        </p:spPr>
        <p:txBody>
          <a:bodyPr lIns="0" tIns="0" rIns="0" bIns="0" rtlCol="0" anchor="t">
            <a:spAutoFit/>
          </a:bodyPr>
          <a:lstStyle/>
          <a:p>
            <a:pPr marL="342900" lvl="0" indent="-342900">
              <a:lnSpc>
                <a:spcPts val="3199"/>
              </a:lnSpc>
              <a:spcBef>
                <a:spcPct val="0"/>
              </a:spcBef>
              <a:buFont typeface="Wingdings" panose="05000000000000000000" pitchFamily="2" charset="2"/>
              <a:buChar char="v"/>
            </a:pPr>
            <a:r>
              <a:rPr lang="en-US" sz="2500" spc="227" dirty="0" err="1">
                <a:solidFill>
                  <a:srgbClr val="397D5A"/>
                </a:solidFill>
                <a:latin typeface="Calibri (Body)"/>
              </a:rPr>
              <a:t>Mục</a:t>
            </a:r>
            <a:r>
              <a:rPr lang="en-US" sz="2500" spc="227" dirty="0">
                <a:solidFill>
                  <a:srgbClr val="397D5A"/>
                </a:solidFill>
                <a:latin typeface="Calibri (Body)"/>
              </a:rPr>
              <a:t> </a:t>
            </a:r>
            <a:r>
              <a:rPr lang="en-US" sz="2500" spc="227" dirty="0" err="1">
                <a:solidFill>
                  <a:srgbClr val="397D5A"/>
                </a:solidFill>
                <a:latin typeface="Calibri (Body)"/>
              </a:rPr>
              <a:t>tiêu</a:t>
            </a:r>
            <a:r>
              <a:rPr lang="en-US" sz="2500" spc="227" dirty="0">
                <a:solidFill>
                  <a:srgbClr val="397D5A"/>
                </a:solidFill>
                <a:latin typeface="Calibri (Body)"/>
              </a:rPr>
              <a:t>:</a:t>
            </a: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267758" y="-124489"/>
            <a:ext cx="987312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2"/>
          <p:cNvPicPr>
            <a:picLocks noChangeAspect="1"/>
          </p:cNvPicPr>
          <p:nvPr/>
        </p:nvPicPr>
        <p:blipFill>
          <a:blip r:embed="rId5"/>
          <a:stretch>
            <a:fillRect/>
          </a:stretch>
        </p:blipFill>
        <p:spPr>
          <a:xfrm>
            <a:off x="10016759" y="61190"/>
            <a:ext cx="7859852" cy="10225810"/>
          </a:xfrm>
          <a:prstGeom prst="rect">
            <a:avLst/>
          </a:prstGeom>
        </p:spPr>
      </p:pic>
    </p:spTree>
    <p:extLst>
      <p:ext uri="{BB962C8B-B14F-4D97-AF65-F5344CB8AC3E}">
        <p14:creationId xmlns:p14="http://schemas.microsoft.com/office/powerpoint/2010/main" val="349577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CF34-3E02-86C4-0770-FD216D63F0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491860-05C8-9A00-4A10-20A2F597EF3C}"/>
              </a:ext>
            </a:extLst>
          </p:cNvPr>
          <p:cNvSpPr/>
          <p:nvPr/>
        </p:nvSpPr>
        <p:spPr>
          <a:xfrm flipH="1" flipV="1">
            <a:off x="28019" y="385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latin typeface="Calibri (Body)"/>
            </a:endParaRPr>
          </a:p>
        </p:txBody>
      </p:sp>
      <p:sp>
        <p:nvSpPr>
          <p:cNvPr id="24" name="TextBox 24">
            <a:extLst>
              <a:ext uri="{FF2B5EF4-FFF2-40B4-BE49-F238E27FC236}">
                <a16:creationId xmlns:a16="http://schemas.microsoft.com/office/drawing/2014/main" id="{577E0FB6-C2E5-9357-F6D0-56B23E691FA4}"/>
              </a:ext>
            </a:extLst>
          </p:cNvPr>
          <p:cNvSpPr txBox="1"/>
          <p:nvPr/>
        </p:nvSpPr>
        <p:spPr>
          <a:xfrm>
            <a:off x="1633616" y="2164107"/>
            <a:ext cx="7784550"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Calibri (Body)"/>
              </a:rPr>
              <a:t>2. </a:t>
            </a:r>
            <a:r>
              <a:rPr lang="en-US" sz="5921" b="1" spc="207" dirty="0" err="1">
                <a:solidFill>
                  <a:srgbClr val="040506"/>
                </a:solidFill>
                <a:latin typeface="Calibri (Body)"/>
              </a:rPr>
              <a:t>Xác</a:t>
            </a:r>
            <a:r>
              <a:rPr lang="en-US" sz="5921" b="1" spc="207" dirty="0">
                <a:solidFill>
                  <a:srgbClr val="040506"/>
                </a:solidFill>
                <a:latin typeface="Calibri (Body)"/>
              </a:rPr>
              <a:t> </a:t>
            </a:r>
            <a:r>
              <a:rPr lang="en-US" sz="5921" b="1" spc="207" dirty="0" err="1">
                <a:solidFill>
                  <a:srgbClr val="040506"/>
                </a:solidFill>
                <a:latin typeface="Calibri (Body)"/>
              </a:rPr>
              <a:t>nhận</a:t>
            </a:r>
            <a:r>
              <a:rPr lang="en-US" sz="5921" b="1" spc="207" dirty="0">
                <a:solidFill>
                  <a:srgbClr val="040506"/>
                </a:solidFill>
                <a:latin typeface="Calibri (Body)"/>
              </a:rPr>
              <a:t> </a:t>
            </a:r>
            <a:r>
              <a:rPr lang="en-US" sz="5921" b="1" spc="207" dirty="0" err="1">
                <a:solidFill>
                  <a:srgbClr val="040506"/>
                </a:solidFill>
                <a:latin typeface="Calibri (Body)"/>
              </a:rPr>
              <a:t>mã</a:t>
            </a:r>
            <a:r>
              <a:rPr lang="en-US" sz="5921" b="1" spc="207" dirty="0">
                <a:solidFill>
                  <a:srgbClr val="040506"/>
                </a:solidFill>
                <a:latin typeface="Calibri (Body)"/>
              </a:rPr>
              <a:t> OTP</a:t>
            </a:r>
          </a:p>
        </p:txBody>
      </p:sp>
      <p:sp>
        <p:nvSpPr>
          <p:cNvPr id="26" name="TextBox 26">
            <a:extLst>
              <a:ext uri="{FF2B5EF4-FFF2-40B4-BE49-F238E27FC236}">
                <a16:creationId xmlns:a16="http://schemas.microsoft.com/office/drawing/2014/main" id="{AC732787-9593-2252-E165-25A33DFE1341}"/>
              </a:ext>
            </a:extLst>
          </p:cNvPr>
          <p:cNvSpPr txBox="1"/>
          <p:nvPr/>
        </p:nvSpPr>
        <p:spPr>
          <a:xfrm>
            <a:off x="1447800" y="3505245"/>
            <a:ext cx="6781800" cy="785793"/>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en-US" sz="2500" b="1" spc="227" dirty="0" err="1">
                <a:solidFill>
                  <a:srgbClr val="397D5A"/>
                </a:solidFill>
                <a:latin typeface="Calibri (Body)"/>
              </a:rPr>
              <a:t>Quy</a:t>
            </a:r>
            <a:r>
              <a:rPr lang="en-US" sz="2500" b="1" spc="227" dirty="0">
                <a:solidFill>
                  <a:srgbClr val="397D5A"/>
                </a:solidFill>
                <a:latin typeface="Calibri (Body)"/>
              </a:rPr>
              <a:t> </a:t>
            </a:r>
            <a:r>
              <a:rPr lang="en-US" sz="2500" b="1" spc="227" dirty="0" err="1">
                <a:solidFill>
                  <a:srgbClr val="397D5A"/>
                </a:solidFill>
                <a:latin typeface="Calibri (Body)"/>
              </a:rPr>
              <a:t>tắc</a:t>
            </a:r>
            <a:r>
              <a:rPr lang="en-US" sz="2500" b="1" spc="227" dirty="0">
                <a:solidFill>
                  <a:srgbClr val="397D5A"/>
                </a:solidFill>
                <a:latin typeface="Calibri (Body)"/>
              </a:rPr>
              <a:t> </a:t>
            </a:r>
            <a:r>
              <a:rPr lang="en-US" sz="2500" b="1" spc="227" dirty="0" err="1">
                <a:solidFill>
                  <a:srgbClr val="397D5A"/>
                </a:solidFill>
                <a:latin typeface="Calibri (Body)"/>
              </a:rPr>
              <a:t>liên</a:t>
            </a:r>
            <a:r>
              <a:rPr lang="en-US" sz="2500" b="1" spc="227" dirty="0">
                <a:solidFill>
                  <a:srgbClr val="397D5A"/>
                </a:solidFill>
                <a:latin typeface="Calibri (Body)"/>
              </a:rPr>
              <a:t> </a:t>
            </a:r>
            <a:r>
              <a:rPr lang="en-US" sz="2500" b="1" spc="227" dirty="0" err="1">
                <a:solidFill>
                  <a:srgbClr val="397D5A"/>
                </a:solidFill>
                <a:latin typeface="Calibri (Body)"/>
              </a:rPr>
              <a:t>quan</a:t>
            </a:r>
            <a:r>
              <a:rPr lang="en-US" sz="2500" b="1" spc="227" dirty="0">
                <a:solidFill>
                  <a:srgbClr val="397D5A"/>
                </a:solidFill>
                <a:latin typeface="Calibri (Body)"/>
              </a:rPr>
              <a:t> </a:t>
            </a:r>
            <a:r>
              <a:rPr lang="en-US" sz="2500" b="1" spc="227" dirty="0" err="1">
                <a:solidFill>
                  <a:srgbClr val="397D5A"/>
                </a:solidFill>
                <a:latin typeface="Calibri (Body)"/>
              </a:rPr>
              <a:t>mã</a:t>
            </a:r>
            <a:r>
              <a:rPr lang="en-US" sz="2500" b="1" spc="227" dirty="0">
                <a:solidFill>
                  <a:srgbClr val="397D5A"/>
                </a:solidFill>
                <a:latin typeface="Calibri (Body)"/>
              </a:rPr>
              <a:t> OTP</a:t>
            </a:r>
            <a:endParaRPr lang="en-US" sz="2318" b="1" spc="227" dirty="0">
              <a:solidFill>
                <a:srgbClr val="397D5A"/>
              </a:solidFill>
              <a:latin typeface="Calibri (Body)"/>
            </a:endParaRPr>
          </a:p>
          <a:p>
            <a:pPr lvl="0">
              <a:lnSpc>
                <a:spcPts val="3199"/>
              </a:lnSpc>
              <a:spcBef>
                <a:spcPct val="0"/>
              </a:spcBef>
            </a:pPr>
            <a:endParaRPr lang="en-US" sz="2318" spc="227" dirty="0">
              <a:solidFill>
                <a:srgbClr val="397D5A"/>
              </a:solidFill>
              <a:latin typeface="Calibri (Body)"/>
            </a:endParaRPr>
          </a:p>
        </p:txBody>
      </p:sp>
      <p:sp>
        <p:nvSpPr>
          <p:cNvPr id="27" name="TextBox 27">
            <a:extLst>
              <a:ext uri="{FF2B5EF4-FFF2-40B4-BE49-F238E27FC236}">
                <a16:creationId xmlns:a16="http://schemas.microsoft.com/office/drawing/2014/main" id="{C99C5AF1-7896-29F3-BDF0-52B0B90516E9}"/>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C9401BC7-1A97-438C-4556-9CA51831FAF9}"/>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EA6336C0-41D0-87F4-92E9-494C21D305F2}"/>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FF5ABDE-B174-98B4-A39F-11F301D0FAFA}"/>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DE0B068E-5ABC-7A94-AC42-88ACFBB0B48B}"/>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5D70182-D7AE-9D98-F6EC-C4DD8DFEF94D}"/>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D36A7C7B-A2CC-F741-0A22-96949526A48D}"/>
              </a:ext>
            </a:extLst>
          </p:cNvPr>
          <p:cNvSpPr/>
          <p:nvPr/>
        </p:nvSpPr>
        <p:spPr>
          <a:xfrm rot="-10800000">
            <a:off x="-267758" y="-124488"/>
            <a:ext cx="10206256"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FE455316-D47A-7F82-1EBD-6E946FA232BE}"/>
              </a:ext>
            </a:extLst>
          </p:cNvPr>
          <p:cNvSpPr txBox="1"/>
          <p:nvPr/>
        </p:nvSpPr>
        <p:spPr>
          <a:xfrm>
            <a:off x="1903977" y="3671723"/>
            <a:ext cx="9160261" cy="4311437"/>
          </a:xfrm>
          <a:prstGeom prst="rect">
            <a:avLst/>
          </a:prstGeom>
          <a:noFill/>
        </p:spPr>
        <p:txBody>
          <a:bodyPr wrap="square" rtlCol="0">
            <a:spAutoFit/>
          </a:bodyPr>
          <a:lstStyle/>
          <a:p>
            <a:pPr>
              <a:lnSpc>
                <a:spcPct val="150000"/>
              </a:lnSpc>
            </a:pPr>
            <a:endParaRPr lang="en-US" sz="2500" b="1" i="1" dirty="0">
              <a:latin typeface="Calibri (Body)"/>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Nhập</a:t>
            </a:r>
            <a:r>
              <a:rPr lang="en-US" sz="2800" dirty="0">
                <a:latin typeface="Calibri (Body)"/>
                <a:ea typeface="Times New Roman" panose="02020603050405020304" pitchFamily="18" charset="0"/>
              </a:rPr>
              <a:t> </a:t>
            </a:r>
            <a:r>
              <a:rPr lang="en-US" sz="2800" dirty="0">
                <a:effectLst/>
                <a:latin typeface="Calibri (Body)"/>
                <a:ea typeface="Times New Roman" panose="02020603050405020304" pitchFamily="18" charset="0"/>
              </a:rPr>
              <a:t>OTP </a:t>
            </a:r>
            <a:r>
              <a:rPr lang="en-US" sz="2800" dirty="0" err="1">
                <a:effectLst/>
                <a:latin typeface="Calibri (Body)"/>
                <a:ea typeface="Times New Roman" panose="02020603050405020304" pitchFamily="18" charset="0"/>
              </a:rPr>
              <a:t>không</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chính</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xác</a:t>
            </a:r>
            <a:r>
              <a:rPr lang="en-US" sz="2800" dirty="0">
                <a:effectLst/>
                <a:latin typeface="Calibri (Body)"/>
                <a:ea typeface="Times New Roman" panose="02020603050405020304" pitchFamily="18" charset="0"/>
              </a:rPr>
              <a:t> </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thông</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báo</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lỗi</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Nhập</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sai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liên</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tiếp</a:t>
            </a:r>
            <a:r>
              <a:rPr lang="en-US" sz="2800" dirty="0">
                <a:effectLst/>
                <a:latin typeface="Calibri (Body)"/>
                <a:ea typeface="Times New Roman" panose="02020603050405020304" pitchFamily="18" charset="0"/>
              </a:rPr>
              <a:t> 5 </a:t>
            </a:r>
            <a:r>
              <a:rPr lang="en-US" sz="2800" dirty="0" err="1">
                <a:effectLst/>
                <a:latin typeface="Calibri (Body)"/>
                <a:ea typeface="Times New Roman" panose="02020603050405020304" pitchFamily="18" charset="0"/>
              </a:rPr>
              <a:t>lần</a:t>
            </a:r>
            <a:r>
              <a:rPr lang="en-US" sz="2800" dirty="0">
                <a:effectLst/>
                <a:latin typeface="Calibri (Body)"/>
                <a:ea typeface="Times New Roman" panose="02020603050405020304" pitchFamily="18" charset="0"/>
              </a:rPr>
              <a:t> </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thông</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báo</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lỗi</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và</a:t>
            </a:r>
            <a:endParaRPr lang="en-US" sz="2800" dirty="0">
              <a:latin typeface="Calibri (Body)"/>
              <a:ea typeface="Times New Roman" panose="02020603050405020304" pitchFamily="18" charset="0"/>
              <a:sym typeface="Wingdings" panose="05000000000000000000" pitchFamily="2" charset="2"/>
            </a:endParaRPr>
          </a:p>
          <a:p>
            <a:pPr>
              <a:lnSpc>
                <a:spcPct val="150000"/>
              </a:lnSpc>
              <a:spcAft>
                <a:spcPts val="800"/>
              </a:spcAft>
            </a:pPr>
            <a:r>
              <a:rPr lang="en-US" sz="2800" dirty="0">
                <a:latin typeface="Calibri (Body)"/>
                <a:ea typeface="Times New Roman" panose="02020603050405020304" pitchFamily="18" charset="0"/>
                <a:sym typeface="Wingdings" panose="05000000000000000000" pitchFamily="2" charset="2"/>
              </a:rPr>
              <a:t>b</a:t>
            </a:r>
            <a:r>
              <a:rPr lang="en-US" sz="2800" dirty="0">
                <a:effectLst/>
                <a:latin typeface="Calibri (Body)"/>
                <a:ea typeface="Times New Roman" panose="02020603050405020304" pitchFamily="18" charset="0"/>
                <a:sym typeface="Wingdings" panose="05000000000000000000" pitchFamily="2" charset="2"/>
              </a:rPr>
              <a:t>lock confirm OTP </a:t>
            </a:r>
            <a:r>
              <a:rPr lang="en-US" sz="2800" dirty="0" err="1">
                <a:effectLst/>
                <a:latin typeface="Calibri (Body)"/>
                <a:ea typeface="Times New Roman" panose="02020603050405020304" pitchFamily="18" charset="0"/>
                <a:sym typeface="Wingdings" panose="05000000000000000000" pitchFamily="2" charset="2"/>
              </a:rPr>
              <a:t>trong</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vòng</a:t>
            </a:r>
            <a:r>
              <a:rPr lang="en-US" sz="2800" dirty="0">
                <a:effectLst/>
                <a:latin typeface="Calibri (Body)"/>
                <a:ea typeface="Times New Roman" panose="02020603050405020304" pitchFamily="18" charset="0"/>
                <a:sym typeface="Wingdings" panose="05000000000000000000" pitchFamily="2" charset="2"/>
              </a:rPr>
              <a:t> 5 </a:t>
            </a:r>
            <a:r>
              <a:rPr lang="en-US" sz="2800" dirty="0" err="1">
                <a:effectLst/>
                <a:latin typeface="Calibri (Body)"/>
                <a:ea typeface="Times New Roman" panose="02020603050405020304" pitchFamily="18" charset="0"/>
                <a:sym typeface="Wingdings" panose="05000000000000000000" pitchFamily="2" charset="2"/>
              </a:rPr>
              <a:t>phút</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Thời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gian</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hiệu</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lực</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mã</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là</a:t>
            </a:r>
            <a:r>
              <a:rPr lang="en-US" sz="2800" dirty="0">
                <a:effectLst/>
                <a:latin typeface="Calibri (Body)"/>
                <a:ea typeface="Times New Roman" panose="02020603050405020304" pitchFamily="18" charset="0"/>
              </a:rPr>
              <a:t> 3 </a:t>
            </a:r>
            <a:r>
              <a:rPr lang="en-US" sz="2800" dirty="0" err="1">
                <a:effectLst/>
                <a:latin typeface="Calibri (Body)"/>
                <a:ea typeface="Times New Roman" panose="02020603050405020304" pitchFamily="18" charset="0"/>
              </a:rPr>
              <a:t>phút</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Số</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lần</a:t>
            </a:r>
            <a:r>
              <a:rPr lang="en-US" sz="2800" dirty="0">
                <a:effectLst/>
                <a:latin typeface="Calibri (Body)"/>
                <a:ea typeface="Times New Roman" panose="02020603050405020304" pitchFamily="18" charset="0"/>
              </a:rPr>
              <a:t> request </a:t>
            </a:r>
            <a:r>
              <a:rPr lang="en-US" sz="2800" dirty="0" err="1">
                <a:effectLst/>
                <a:latin typeface="Calibri (Body)"/>
                <a:ea typeface="Times New Roman" panose="02020603050405020304" pitchFamily="18" charset="0"/>
              </a:rPr>
              <a:t>mã</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cách</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nhau</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tối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đa</a:t>
            </a:r>
            <a:r>
              <a:rPr lang="en-US" sz="2800" dirty="0">
                <a:effectLst/>
                <a:latin typeface="Calibri (Body)"/>
                <a:ea typeface="Times New Roman" panose="02020603050405020304" pitchFamily="18" charset="0"/>
              </a:rPr>
              <a:t> 3 </a:t>
            </a:r>
            <a:r>
              <a:rPr lang="en-US" sz="2800" dirty="0" err="1">
                <a:effectLst/>
                <a:latin typeface="Calibri (Body)"/>
                <a:ea typeface="Times New Roman" panose="02020603050405020304" pitchFamily="18" charset="0"/>
              </a:rPr>
              <a:t>phút</a:t>
            </a:r>
            <a:r>
              <a:rPr lang="en-US" sz="2800" dirty="0">
                <a:effectLst/>
                <a:latin typeface="Calibri (Body)"/>
                <a:ea typeface="Times New Roman" panose="02020603050405020304" pitchFamily="18" charset="0"/>
              </a:rPr>
              <a:t>.</a:t>
            </a:r>
            <a:endParaRPr lang="en-US" sz="2800" dirty="0">
              <a:effectLst/>
              <a:latin typeface="Calibri (Body)"/>
              <a:ea typeface="Calibri" panose="020F0502020204030204" pitchFamily="34" charset="0"/>
            </a:endParaRPr>
          </a:p>
        </p:txBody>
      </p:sp>
      <p:pic>
        <p:nvPicPr>
          <p:cNvPr id="6" name="Picture 5"/>
          <p:cNvPicPr>
            <a:picLocks noChangeAspect="1"/>
          </p:cNvPicPr>
          <p:nvPr/>
        </p:nvPicPr>
        <p:blipFill>
          <a:blip r:embed="rId5"/>
          <a:stretch>
            <a:fillRect/>
          </a:stretch>
        </p:blipFill>
        <p:spPr>
          <a:xfrm>
            <a:off x="10394675" y="349808"/>
            <a:ext cx="7359925" cy="9808797"/>
          </a:xfrm>
          <a:prstGeom prst="rect">
            <a:avLst/>
          </a:prstGeom>
        </p:spPr>
      </p:pic>
      <p:pic>
        <p:nvPicPr>
          <p:cNvPr id="7" name="Picture 6"/>
          <p:cNvPicPr>
            <a:picLocks noChangeAspect="1"/>
          </p:cNvPicPr>
          <p:nvPr/>
        </p:nvPicPr>
        <p:blipFill>
          <a:blip r:embed="rId6"/>
          <a:stretch>
            <a:fillRect/>
          </a:stretch>
        </p:blipFill>
        <p:spPr>
          <a:xfrm>
            <a:off x="10419275" y="349808"/>
            <a:ext cx="7335325" cy="9670492"/>
          </a:xfrm>
          <a:prstGeom prst="rect">
            <a:avLst/>
          </a:prstGeom>
        </p:spPr>
      </p:pic>
      <p:pic>
        <p:nvPicPr>
          <p:cNvPr id="9" name="Picture 8"/>
          <p:cNvPicPr>
            <a:picLocks noChangeAspect="1"/>
          </p:cNvPicPr>
          <p:nvPr/>
        </p:nvPicPr>
        <p:blipFill>
          <a:blip r:embed="rId7"/>
          <a:stretch>
            <a:fillRect/>
          </a:stretch>
        </p:blipFill>
        <p:spPr>
          <a:xfrm>
            <a:off x="10503543" y="381133"/>
            <a:ext cx="7275657" cy="9661334"/>
          </a:xfrm>
          <a:prstGeom prst="rect">
            <a:avLst/>
          </a:prstGeom>
        </p:spPr>
      </p:pic>
    </p:spTree>
    <p:extLst>
      <p:ext uri="{BB962C8B-B14F-4D97-AF65-F5344CB8AC3E}">
        <p14:creationId xmlns:p14="http://schemas.microsoft.com/office/powerpoint/2010/main" val="27748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66506" y="5923208"/>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287859" y="5579487"/>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latin typeface="Calibri (Body)"/>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333276" y="-735408"/>
            <a:ext cx="6747018" cy="54020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latin typeface="Calibri (Body)"/>
              </a:endParaRPr>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latin typeface="Calibri (Body)"/>
              </a:endParaRPr>
            </a:p>
          </p:txBody>
        </p:sp>
      </p:grpSp>
      <p:grpSp>
        <p:nvGrpSpPr>
          <p:cNvPr id="10" name="Group 10"/>
          <p:cNvGrpSpPr/>
          <p:nvPr/>
        </p:nvGrpSpPr>
        <p:grpSpPr>
          <a:xfrm>
            <a:off x="6626642" y="3044825"/>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6767019" y="3697611"/>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073193" y="3222175"/>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0080051" y="4932704"/>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0767497" y="5585490"/>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4835814" y="5110054"/>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22" name="Freeform 22"/>
          <p:cNvSpPr/>
          <p:nvPr/>
        </p:nvSpPr>
        <p:spPr>
          <a:xfrm>
            <a:off x="7913331" y="3443620"/>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Calibri (Body)"/>
            </a:endParaRPr>
          </a:p>
        </p:txBody>
      </p:sp>
      <p:sp>
        <p:nvSpPr>
          <p:cNvPr id="35" name="Freeform 35"/>
          <p:cNvSpPr/>
          <p:nvPr/>
        </p:nvSpPr>
        <p:spPr>
          <a:xfrm>
            <a:off x="9055504" y="5297395"/>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TextBox 38"/>
          <p:cNvSpPr txBox="1"/>
          <p:nvPr/>
        </p:nvSpPr>
        <p:spPr>
          <a:xfrm>
            <a:off x="758859" y="1149919"/>
            <a:ext cx="4820577" cy="963982"/>
          </a:xfrm>
          <a:prstGeom prst="rect">
            <a:avLst/>
          </a:prstGeom>
        </p:spPr>
        <p:txBody>
          <a:bodyPr wrap="square" lIns="0" tIns="0" rIns="0" bIns="0" rtlCol="0" anchor="t">
            <a:spAutoFit/>
          </a:bodyPr>
          <a:lstStyle/>
          <a:p>
            <a:pPr marL="0" lvl="0" indent="0" algn="l">
              <a:lnSpc>
                <a:spcPts val="8206"/>
              </a:lnSpc>
              <a:spcBef>
                <a:spcPct val="0"/>
              </a:spcBef>
            </a:pPr>
            <a:r>
              <a:rPr lang="en-US" sz="5946" b="1" spc="582" dirty="0" err="1">
                <a:solidFill>
                  <a:srgbClr val="FFFFFF"/>
                </a:solidFill>
                <a:latin typeface="Calibri (Body)"/>
              </a:rPr>
              <a:t>Đăng</a:t>
            </a:r>
            <a:r>
              <a:rPr lang="en-US" sz="5946" b="1" spc="582" dirty="0">
                <a:solidFill>
                  <a:srgbClr val="FFFFFF"/>
                </a:solidFill>
                <a:latin typeface="Calibri (Body)"/>
              </a:rPr>
              <a:t> </a:t>
            </a:r>
            <a:r>
              <a:rPr lang="en-US" sz="5946" b="1" spc="582" dirty="0" err="1">
                <a:solidFill>
                  <a:srgbClr val="FFFFFF"/>
                </a:solidFill>
                <a:latin typeface="Calibri (Body)"/>
              </a:rPr>
              <a:t>ký</a:t>
            </a:r>
            <a:endParaRPr lang="en-US" sz="5946" b="1" spc="582" dirty="0">
              <a:solidFill>
                <a:srgbClr val="FFFFFF"/>
              </a:solidFill>
              <a:latin typeface="Calibri (Body)"/>
            </a:endParaRPr>
          </a:p>
        </p:txBody>
      </p:sp>
      <p:sp>
        <p:nvSpPr>
          <p:cNvPr id="39" name="TextBox 39"/>
          <p:cNvSpPr txBox="1"/>
          <p:nvPr/>
        </p:nvSpPr>
        <p:spPr>
          <a:xfrm>
            <a:off x="9080184" y="3768195"/>
            <a:ext cx="3636065" cy="239040"/>
          </a:xfrm>
          <a:prstGeom prst="rect">
            <a:avLst/>
          </a:prstGeom>
        </p:spPr>
        <p:txBody>
          <a:bodyPr lIns="0" tIns="0" rIns="0" bIns="0" rtlCol="0" anchor="t">
            <a:spAutoFit/>
          </a:bodyPr>
          <a:lstStyle/>
          <a:p>
            <a:pPr marL="0" lvl="0" indent="0" algn="l">
              <a:lnSpc>
                <a:spcPts val="2012"/>
              </a:lnSpc>
              <a:spcBef>
                <a:spcPct val="0"/>
              </a:spcBef>
            </a:pPr>
            <a:r>
              <a:rPr lang="en-US" sz="1600" b="1" spc="142" dirty="0" err="1">
                <a:solidFill>
                  <a:srgbClr val="FFFFFF"/>
                </a:solidFill>
                <a:latin typeface="Calibri (Body)"/>
              </a:rPr>
              <a:t>Màn</a:t>
            </a:r>
            <a:r>
              <a:rPr lang="en-US" sz="1600" b="1" spc="142" dirty="0">
                <a:solidFill>
                  <a:srgbClr val="FFFFFF"/>
                </a:solidFill>
                <a:latin typeface="Calibri (Body)"/>
              </a:rPr>
              <a:t> </a:t>
            </a:r>
            <a:r>
              <a:rPr lang="en-US" sz="1600" b="1" spc="142" dirty="0" err="1">
                <a:solidFill>
                  <a:srgbClr val="FFFFFF"/>
                </a:solidFill>
                <a:latin typeface="Calibri (Body)"/>
              </a:rPr>
              <a:t>hình</a:t>
            </a:r>
            <a:r>
              <a:rPr lang="en-US" sz="1600" b="1" spc="142" dirty="0">
                <a:solidFill>
                  <a:srgbClr val="FFFFFF"/>
                </a:solidFill>
                <a:latin typeface="Calibri (Body)"/>
              </a:rPr>
              <a:t> </a:t>
            </a:r>
            <a:r>
              <a:rPr lang="en-US" sz="1600" b="1" spc="142" dirty="0" err="1">
                <a:solidFill>
                  <a:srgbClr val="FFFFFF"/>
                </a:solidFill>
                <a:latin typeface="Calibri (Body)"/>
              </a:rPr>
              <a:t>đăng</a:t>
            </a:r>
            <a:r>
              <a:rPr lang="en-US" sz="1600" b="1" spc="142" dirty="0">
                <a:solidFill>
                  <a:srgbClr val="FFFFFF"/>
                </a:solidFill>
                <a:latin typeface="Calibri (Body)"/>
              </a:rPr>
              <a:t> </a:t>
            </a:r>
            <a:r>
              <a:rPr lang="en-US" sz="1600" b="1" spc="142" dirty="0" err="1">
                <a:solidFill>
                  <a:srgbClr val="FFFFFF"/>
                </a:solidFill>
                <a:latin typeface="Calibri (Body)"/>
              </a:rPr>
              <a:t>ký</a:t>
            </a:r>
            <a:endParaRPr lang="en-US" sz="1600" b="1" spc="142" dirty="0">
              <a:solidFill>
                <a:srgbClr val="FFFFFF"/>
              </a:solidFill>
              <a:latin typeface="Calibri (Body)"/>
            </a:endParaRPr>
          </a:p>
        </p:txBody>
      </p:sp>
      <p:sp>
        <p:nvSpPr>
          <p:cNvPr id="40" name="TextBox 40"/>
          <p:cNvSpPr txBox="1"/>
          <p:nvPr/>
        </p:nvSpPr>
        <p:spPr>
          <a:xfrm>
            <a:off x="5528902" y="3554736"/>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Calibri (Body)"/>
              </a:rPr>
              <a:t>01</a:t>
            </a:r>
          </a:p>
        </p:txBody>
      </p:sp>
      <p:sp>
        <p:nvSpPr>
          <p:cNvPr id="41" name="TextBox 41"/>
          <p:cNvSpPr txBox="1"/>
          <p:nvPr/>
        </p:nvSpPr>
        <p:spPr>
          <a:xfrm>
            <a:off x="11245244" y="5416852"/>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Calibri (Body)"/>
              </a:rPr>
              <a:t>02</a:t>
            </a:r>
          </a:p>
        </p:txBody>
      </p:sp>
      <p:sp>
        <p:nvSpPr>
          <p:cNvPr id="45" name="TextBox 45"/>
          <p:cNvSpPr txBox="1"/>
          <p:nvPr/>
        </p:nvSpPr>
        <p:spPr>
          <a:xfrm>
            <a:off x="4815622" y="5644998"/>
            <a:ext cx="3636065" cy="239040"/>
          </a:xfrm>
          <a:prstGeom prst="rect">
            <a:avLst/>
          </a:prstGeom>
        </p:spPr>
        <p:txBody>
          <a:bodyPr lIns="0" tIns="0" rIns="0" bIns="0" rtlCol="0" anchor="t">
            <a:spAutoFit/>
          </a:bodyPr>
          <a:lstStyle/>
          <a:p>
            <a:pPr marL="0" lvl="0" indent="0" algn="r">
              <a:lnSpc>
                <a:spcPts val="2012"/>
              </a:lnSpc>
              <a:spcBef>
                <a:spcPct val="0"/>
              </a:spcBef>
            </a:pPr>
            <a:r>
              <a:rPr lang="en-US" sz="1600" b="1" spc="142" dirty="0" err="1">
                <a:solidFill>
                  <a:srgbClr val="FFFFFF"/>
                </a:solidFill>
                <a:latin typeface="Calibri (Body)"/>
              </a:rPr>
              <a:t>Màn</a:t>
            </a:r>
            <a:r>
              <a:rPr lang="en-US" sz="1600" b="1" spc="142" dirty="0">
                <a:solidFill>
                  <a:srgbClr val="FFFFFF"/>
                </a:solidFill>
                <a:latin typeface="Calibri (Body)"/>
              </a:rPr>
              <a:t> </a:t>
            </a:r>
            <a:r>
              <a:rPr lang="en-US" sz="1600" b="1" spc="142" dirty="0" err="1">
                <a:solidFill>
                  <a:srgbClr val="FFFFFF"/>
                </a:solidFill>
                <a:latin typeface="Calibri (Body)"/>
              </a:rPr>
              <a:t>hình</a:t>
            </a:r>
            <a:r>
              <a:rPr lang="en-US" sz="1600" b="1" spc="142" dirty="0">
                <a:solidFill>
                  <a:srgbClr val="FFFFFF"/>
                </a:solidFill>
                <a:latin typeface="Calibri (Body)"/>
              </a:rPr>
              <a:t> </a:t>
            </a:r>
            <a:r>
              <a:rPr lang="en-US" sz="1600" b="1" spc="142" dirty="0" err="1">
                <a:solidFill>
                  <a:srgbClr val="FFFFFF"/>
                </a:solidFill>
                <a:latin typeface="Calibri (Body)"/>
              </a:rPr>
              <a:t>xác</a:t>
            </a:r>
            <a:r>
              <a:rPr lang="en-US" sz="1600" b="1" spc="142" dirty="0">
                <a:solidFill>
                  <a:srgbClr val="FFFFFF"/>
                </a:solidFill>
                <a:latin typeface="Calibri (Body)"/>
              </a:rPr>
              <a:t> </a:t>
            </a:r>
            <a:r>
              <a:rPr lang="en-US" sz="1600" b="1" spc="142" dirty="0" err="1">
                <a:solidFill>
                  <a:srgbClr val="FFFFFF"/>
                </a:solidFill>
                <a:latin typeface="Calibri (Body)"/>
              </a:rPr>
              <a:t>nhận</a:t>
            </a:r>
            <a:r>
              <a:rPr lang="en-US" sz="1600" b="1" spc="142" dirty="0">
                <a:solidFill>
                  <a:srgbClr val="FFFFFF"/>
                </a:solidFill>
                <a:latin typeface="Calibri (Body)"/>
              </a:rPr>
              <a:t> OTP</a:t>
            </a:r>
          </a:p>
        </p:txBody>
      </p:sp>
    </p:spTree>
    <p:extLst>
      <p:ext uri="{BB962C8B-B14F-4D97-AF65-F5344CB8AC3E}">
        <p14:creationId xmlns:p14="http://schemas.microsoft.com/office/powerpoint/2010/main" val="20324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par>
                                <p:cTn id="16" presetID="3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par>
                                <p:cTn id="22" presetID="3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style.rotation</p:attrName>
                                        </p:attrNameLst>
                                      </p:cBhvr>
                                      <p:tavLst>
                                        <p:tav tm="0">
                                          <p:val>
                                            <p:fltVal val="90"/>
                                          </p:val>
                                        </p:tav>
                                        <p:tav tm="100000">
                                          <p:val>
                                            <p:fltVal val="0"/>
                                          </p:val>
                                        </p:tav>
                                      </p:tavLst>
                                    </p:anim>
                                    <p:animEffect transition="in" filter="fade">
                                      <p:cBhvr>
                                        <p:cTn id="27" dur="1000"/>
                                        <p:tgtEl>
                                          <p:spTgt spid="14"/>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1000" fill="hold"/>
                                        <p:tgtEl>
                                          <p:spTgt spid="22"/>
                                        </p:tgtEl>
                                        <p:attrNameLst>
                                          <p:attrName>ppt_w</p:attrName>
                                        </p:attrNameLst>
                                      </p:cBhvr>
                                      <p:tavLst>
                                        <p:tav tm="0">
                                          <p:val>
                                            <p:fltVal val="0"/>
                                          </p:val>
                                        </p:tav>
                                        <p:tav tm="100000">
                                          <p:val>
                                            <p:strVal val="#ppt_w"/>
                                          </p:val>
                                        </p:tav>
                                      </p:tavLst>
                                    </p:anim>
                                    <p:anim calcmode="lin" valueType="num">
                                      <p:cBhvr>
                                        <p:cTn id="31" dur="1000" fill="hold"/>
                                        <p:tgtEl>
                                          <p:spTgt spid="22"/>
                                        </p:tgtEl>
                                        <p:attrNameLst>
                                          <p:attrName>ppt_h</p:attrName>
                                        </p:attrNameLst>
                                      </p:cBhvr>
                                      <p:tavLst>
                                        <p:tav tm="0">
                                          <p:val>
                                            <p:fltVal val="0"/>
                                          </p:val>
                                        </p:tav>
                                        <p:tav tm="100000">
                                          <p:val>
                                            <p:strVal val="#ppt_h"/>
                                          </p:val>
                                        </p:tav>
                                      </p:tavLst>
                                    </p:anim>
                                    <p:anim calcmode="lin" valueType="num">
                                      <p:cBhvr>
                                        <p:cTn id="32" dur="1000" fill="hold"/>
                                        <p:tgtEl>
                                          <p:spTgt spid="22"/>
                                        </p:tgtEl>
                                        <p:attrNameLst>
                                          <p:attrName>style.rotation</p:attrName>
                                        </p:attrNameLst>
                                      </p:cBhvr>
                                      <p:tavLst>
                                        <p:tav tm="0">
                                          <p:val>
                                            <p:fltVal val="90"/>
                                          </p:val>
                                        </p:tav>
                                        <p:tav tm="100000">
                                          <p:val>
                                            <p:fltVal val="0"/>
                                          </p:val>
                                        </p:tav>
                                      </p:tavLst>
                                    </p:anim>
                                    <p:animEffect transition="in" filter="fade">
                                      <p:cBhvr>
                                        <p:cTn id="33" dur="1000"/>
                                        <p:tgtEl>
                                          <p:spTgt spid="22"/>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1000" fill="hold"/>
                                        <p:tgtEl>
                                          <p:spTgt spid="39"/>
                                        </p:tgtEl>
                                        <p:attrNameLst>
                                          <p:attrName>ppt_w</p:attrName>
                                        </p:attrNameLst>
                                      </p:cBhvr>
                                      <p:tavLst>
                                        <p:tav tm="0">
                                          <p:val>
                                            <p:fltVal val="0"/>
                                          </p:val>
                                        </p:tav>
                                        <p:tav tm="100000">
                                          <p:val>
                                            <p:strVal val="#ppt_w"/>
                                          </p:val>
                                        </p:tav>
                                      </p:tavLst>
                                    </p:anim>
                                    <p:anim calcmode="lin" valueType="num">
                                      <p:cBhvr>
                                        <p:cTn id="37" dur="1000" fill="hold"/>
                                        <p:tgtEl>
                                          <p:spTgt spid="39"/>
                                        </p:tgtEl>
                                        <p:attrNameLst>
                                          <p:attrName>ppt_h</p:attrName>
                                        </p:attrNameLst>
                                      </p:cBhvr>
                                      <p:tavLst>
                                        <p:tav tm="0">
                                          <p:val>
                                            <p:fltVal val="0"/>
                                          </p:val>
                                        </p:tav>
                                        <p:tav tm="100000">
                                          <p:val>
                                            <p:strVal val="#ppt_h"/>
                                          </p:val>
                                        </p:tav>
                                      </p:tavLst>
                                    </p:anim>
                                    <p:anim calcmode="lin" valueType="num">
                                      <p:cBhvr>
                                        <p:cTn id="38" dur="1000" fill="hold"/>
                                        <p:tgtEl>
                                          <p:spTgt spid="39"/>
                                        </p:tgtEl>
                                        <p:attrNameLst>
                                          <p:attrName>style.rotation</p:attrName>
                                        </p:attrNameLst>
                                      </p:cBhvr>
                                      <p:tavLst>
                                        <p:tav tm="0">
                                          <p:val>
                                            <p:fltVal val="90"/>
                                          </p:val>
                                        </p:tav>
                                        <p:tav tm="100000">
                                          <p:val>
                                            <p:fltVal val="0"/>
                                          </p:val>
                                        </p:tav>
                                      </p:tavLst>
                                    </p:anim>
                                    <p:animEffect transition="in" filter="fade">
                                      <p:cBhvr>
                                        <p:cTn id="39" dur="1000"/>
                                        <p:tgtEl>
                                          <p:spTgt spid="3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1000" fill="hold"/>
                                        <p:tgtEl>
                                          <p:spTgt spid="40"/>
                                        </p:tgtEl>
                                        <p:attrNameLst>
                                          <p:attrName>ppt_w</p:attrName>
                                        </p:attrNameLst>
                                      </p:cBhvr>
                                      <p:tavLst>
                                        <p:tav tm="0">
                                          <p:val>
                                            <p:fltVal val="0"/>
                                          </p:val>
                                        </p:tav>
                                        <p:tav tm="100000">
                                          <p:val>
                                            <p:strVal val="#ppt_w"/>
                                          </p:val>
                                        </p:tav>
                                      </p:tavLst>
                                    </p:anim>
                                    <p:anim calcmode="lin" valueType="num">
                                      <p:cBhvr>
                                        <p:cTn id="43" dur="1000" fill="hold"/>
                                        <p:tgtEl>
                                          <p:spTgt spid="40"/>
                                        </p:tgtEl>
                                        <p:attrNameLst>
                                          <p:attrName>ppt_h</p:attrName>
                                        </p:attrNameLst>
                                      </p:cBhvr>
                                      <p:tavLst>
                                        <p:tav tm="0">
                                          <p:val>
                                            <p:fltVal val="0"/>
                                          </p:val>
                                        </p:tav>
                                        <p:tav tm="100000">
                                          <p:val>
                                            <p:strVal val="#ppt_h"/>
                                          </p:val>
                                        </p:tav>
                                      </p:tavLst>
                                    </p:anim>
                                    <p:anim calcmode="lin" valueType="num">
                                      <p:cBhvr>
                                        <p:cTn id="44" dur="1000" fill="hold"/>
                                        <p:tgtEl>
                                          <p:spTgt spid="40"/>
                                        </p:tgtEl>
                                        <p:attrNameLst>
                                          <p:attrName>style.rotation</p:attrName>
                                        </p:attrNameLst>
                                      </p:cBhvr>
                                      <p:tavLst>
                                        <p:tav tm="0">
                                          <p:val>
                                            <p:fltVal val="90"/>
                                          </p:val>
                                        </p:tav>
                                        <p:tav tm="100000">
                                          <p:val>
                                            <p:fltVal val="0"/>
                                          </p:val>
                                        </p:tav>
                                      </p:tavLst>
                                    </p:anim>
                                    <p:animEffect transition="in" filter="fade">
                                      <p:cBhvr>
                                        <p:cTn id="45" dur="10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1000" fill="hold"/>
                                        <p:tgtEl>
                                          <p:spTgt spid="16"/>
                                        </p:tgtEl>
                                        <p:attrNameLst>
                                          <p:attrName>ppt_w</p:attrName>
                                        </p:attrNameLst>
                                      </p:cBhvr>
                                      <p:tavLst>
                                        <p:tav tm="0">
                                          <p:val>
                                            <p:fltVal val="0"/>
                                          </p:val>
                                        </p:tav>
                                        <p:tav tm="100000">
                                          <p:val>
                                            <p:strVal val="#ppt_w"/>
                                          </p:val>
                                        </p:tav>
                                      </p:tavLst>
                                    </p:anim>
                                    <p:anim calcmode="lin" valueType="num">
                                      <p:cBhvr>
                                        <p:cTn id="51" dur="1000" fill="hold"/>
                                        <p:tgtEl>
                                          <p:spTgt spid="16"/>
                                        </p:tgtEl>
                                        <p:attrNameLst>
                                          <p:attrName>ppt_h</p:attrName>
                                        </p:attrNameLst>
                                      </p:cBhvr>
                                      <p:tavLst>
                                        <p:tav tm="0">
                                          <p:val>
                                            <p:fltVal val="0"/>
                                          </p:val>
                                        </p:tav>
                                        <p:tav tm="100000">
                                          <p:val>
                                            <p:strVal val="#ppt_h"/>
                                          </p:val>
                                        </p:tav>
                                      </p:tavLst>
                                    </p:anim>
                                    <p:anim calcmode="lin" valueType="num">
                                      <p:cBhvr>
                                        <p:cTn id="52" dur="1000" fill="hold"/>
                                        <p:tgtEl>
                                          <p:spTgt spid="16"/>
                                        </p:tgtEl>
                                        <p:attrNameLst>
                                          <p:attrName>style.rotation</p:attrName>
                                        </p:attrNameLst>
                                      </p:cBhvr>
                                      <p:tavLst>
                                        <p:tav tm="0">
                                          <p:val>
                                            <p:fltVal val="90"/>
                                          </p:val>
                                        </p:tav>
                                        <p:tav tm="100000">
                                          <p:val>
                                            <p:fltVal val="0"/>
                                          </p:val>
                                        </p:tav>
                                      </p:tavLst>
                                    </p:anim>
                                    <p:animEffect transition="in" filter="fade">
                                      <p:cBhvr>
                                        <p:cTn id="53" dur="1000"/>
                                        <p:tgtEl>
                                          <p:spTgt spid="16"/>
                                        </p:tgtEl>
                                      </p:cBhvr>
                                    </p:animEffect>
                                  </p:childTnLst>
                                </p:cTn>
                              </p:par>
                              <p:par>
                                <p:cTn id="54" presetID="31"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1000" fill="hold"/>
                                        <p:tgtEl>
                                          <p:spTgt spid="18"/>
                                        </p:tgtEl>
                                        <p:attrNameLst>
                                          <p:attrName>ppt_w</p:attrName>
                                        </p:attrNameLst>
                                      </p:cBhvr>
                                      <p:tavLst>
                                        <p:tav tm="0">
                                          <p:val>
                                            <p:fltVal val="0"/>
                                          </p:val>
                                        </p:tav>
                                        <p:tav tm="100000">
                                          <p:val>
                                            <p:strVal val="#ppt_w"/>
                                          </p:val>
                                        </p:tav>
                                      </p:tavLst>
                                    </p:anim>
                                    <p:anim calcmode="lin" valueType="num">
                                      <p:cBhvr>
                                        <p:cTn id="57" dur="1000" fill="hold"/>
                                        <p:tgtEl>
                                          <p:spTgt spid="18"/>
                                        </p:tgtEl>
                                        <p:attrNameLst>
                                          <p:attrName>ppt_h</p:attrName>
                                        </p:attrNameLst>
                                      </p:cBhvr>
                                      <p:tavLst>
                                        <p:tav tm="0">
                                          <p:val>
                                            <p:fltVal val="0"/>
                                          </p:val>
                                        </p:tav>
                                        <p:tav tm="100000">
                                          <p:val>
                                            <p:strVal val="#ppt_h"/>
                                          </p:val>
                                        </p:tav>
                                      </p:tavLst>
                                    </p:anim>
                                    <p:anim calcmode="lin" valueType="num">
                                      <p:cBhvr>
                                        <p:cTn id="58" dur="1000" fill="hold"/>
                                        <p:tgtEl>
                                          <p:spTgt spid="18"/>
                                        </p:tgtEl>
                                        <p:attrNameLst>
                                          <p:attrName>style.rotation</p:attrName>
                                        </p:attrNameLst>
                                      </p:cBhvr>
                                      <p:tavLst>
                                        <p:tav tm="0">
                                          <p:val>
                                            <p:fltVal val="90"/>
                                          </p:val>
                                        </p:tav>
                                        <p:tav tm="100000">
                                          <p:val>
                                            <p:fltVal val="0"/>
                                          </p:val>
                                        </p:tav>
                                      </p:tavLst>
                                    </p:anim>
                                    <p:animEffect transition="in" filter="fade">
                                      <p:cBhvr>
                                        <p:cTn id="59" dur="1000"/>
                                        <p:tgtEl>
                                          <p:spTgt spid="18"/>
                                        </p:tgtEl>
                                      </p:cBhvr>
                                    </p:animEffect>
                                  </p:childTnLst>
                                </p:cTn>
                              </p:par>
                              <p:par>
                                <p:cTn id="60" presetID="31"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1000" fill="hold"/>
                                        <p:tgtEl>
                                          <p:spTgt spid="20"/>
                                        </p:tgtEl>
                                        <p:attrNameLst>
                                          <p:attrName>ppt_w</p:attrName>
                                        </p:attrNameLst>
                                      </p:cBhvr>
                                      <p:tavLst>
                                        <p:tav tm="0">
                                          <p:val>
                                            <p:fltVal val="0"/>
                                          </p:val>
                                        </p:tav>
                                        <p:tav tm="100000">
                                          <p:val>
                                            <p:strVal val="#ppt_w"/>
                                          </p:val>
                                        </p:tav>
                                      </p:tavLst>
                                    </p:anim>
                                    <p:anim calcmode="lin" valueType="num">
                                      <p:cBhvr>
                                        <p:cTn id="63" dur="1000" fill="hold"/>
                                        <p:tgtEl>
                                          <p:spTgt spid="20"/>
                                        </p:tgtEl>
                                        <p:attrNameLst>
                                          <p:attrName>ppt_h</p:attrName>
                                        </p:attrNameLst>
                                      </p:cBhvr>
                                      <p:tavLst>
                                        <p:tav tm="0">
                                          <p:val>
                                            <p:fltVal val="0"/>
                                          </p:val>
                                        </p:tav>
                                        <p:tav tm="100000">
                                          <p:val>
                                            <p:strVal val="#ppt_h"/>
                                          </p:val>
                                        </p:tav>
                                      </p:tavLst>
                                    </p:anim>
                                    <p:anim calcmode="lin" valueType="num">
                                      <p:cBhvr>
                                        <p:cTn id="64" dur="1000" fill="hold"/>
                                        <p:tgtEl>
                                          <p:spTgt spid="20"/>
                                        </p:tgtEl>
                                        <p:attrNameLst>
                                          <p:attrName>style.rotation</p:attrName>
                                        </p:attrNameLst>
                                      </p:cBhvr>
                                      <p:tavLst>
                                        <p:tav tm="0">
                                          <p:val>
                                            <p:fltVal val="90"/>
                                          </p:val>
                                        </p:tav>
                                        <p:tav tm="100000">
                                          <p:val>
                                            <p:fltVal val="0"/>
                                          </p:val>
                                        </p:tav>
                                      </p:tavLst>
                                    </p:anim>
                                    <p:animEffect transition="in" filter="fade">
                                      <p:cBhvr>
                                        <p:cTn id="65" dur="1000"/>
                                        <p:tgtEl>
                                          <p:spTgt spid="20"/>
                                        </p:tgtEl>
                                      </p:cBhvr>
                                    </p:animEffect>
                                  </p:childTnLst>
                                </p:cTn>
                              </p:par>
                              <p:par>
                                <p:cTn id="66" presetID="31"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1000" fill="hold"/>
                                        <p:tgtEl>
                                          <p:spTgt spid="35"/>
                                        </p:tgtEl>
                                        <p:attrNameLst>
                                          <p:attrName>ppt_w</p:attrName>
                                        </p:attrNameLst>
                                      </p:cBhvr>
                                      <p:tavLst>
                                        <p:tav tm="0">
                                          <p:val>
                                            <p:fltVal val="0"/>
                                          </p:val>
                                        </p:tav>
                                        <p:tav tm="100000">
                                          <p:val>
                                            <p:strVal val="#ppt_w"/>
                                          </p:val>
                                        </p:tav>
                                      </p:tavLst>
                                    </p:anim>
                                    <p:anim calcmode="lin" valueType="num">
                                      <p:cBhvr>
                                        <p:cTn id="69" dur="1000" fill="hold"/>
                                        <p:tgtEl>
                                          <p:spTgt spid="35"/>
                                        </p:tgtEl>
                                        <p:attrNameLst>
                                          <p:attrName>ppt_h</p:attrName>
                                        </p:attrNameLst>
                                      </p:cBhvr>
                                      <p:tavLst>
                                        <p:tav tm="0">
                                          <p:val>
                                            <p:fltVal val="0"/>
                                          </p:val>
                                        </p:tav>
                                        <p:tav tm="100000">
                                          <p:val>
                                            <p:strVal val="#ppt_h"/>
                                          </p:val>
                                        </p:tav>
                                      </p:tavLst>
                                    </p:anim>
                                    <p:anim calcmode="lin" valueType="num">
                                      <p:cBhvr>
                                        <p:cTn id="70" dur="1000" fill="hold"/>
                                        <p:tgtEl>
                                          <p:spTgt spid="35"/>
                                        </p:tgtEl>
                                        <p:attrNameLst>
                                          <p:attrName>style.rotation</p:attrName>
                                        </p:attrNameLst>
                                      </p:cBhvr>
                                      <p:tavLst>
                                        <p:tav tm="0">
                                          <p:val>
                                            <p:fltVal val="90"/>
                                          </p:val>
                                        </p:tav>
                                        <p:tav tm="100000">
                                          <p:val>
                                            <p:fltVal val="0"/>
                                          </p:val>
                                        </p:tav>
                                      </p:tavLst>
                                    </p:anim>
                                    <p:animEffect transition="in" filter="fade">
                                      <p:cBhvr>
                                        <p:cTn id="71" dur="1000"/>
                                        <p:tgtEl>
                                          <p:spTgt spid="3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1000" fill="hold"/>
                                        <p:tgtEl>
                                          <p:spTgt spid="41"/>
                                        </p:tgtEl>
                                        <p:attrNameLst>
                                          <p:attrName>ppt_w</p:attrName>
                                        </p:attrNameLst>
                                      </p:cBhvr>
                                      <p:tavLst>
                                        <p:tav tm="0">
                                          <p:val>
                                            <p:fltVal val="0"/>
                                          </p:val>
                                        </p:tav>
                                        <p:tav tm="100000">
                                          <p:val>
                                            <p:strVal val="#ppt_w"/>
                                          </p:val>
                                        </p:tav>
                                      </p:tavLst>
                                    </p:anim>
                                    <p:anim calcmode="lin" valueType="num">
                                      <p:cBhvr>
                                        <p:cTn id="75" dur="1000" fill="hold"/>
                                        <p:tgtEl>
                                          <p:spTgt spid="41"/>
                                        </p:tgtEl>
                                        <p:attrNameLst>
                                          <p:attrName>ppt_h</p:attrName>
                                        </p:attrNameLst>
                                      </p:cBhvr>
                                      <p:tavLst>
                                        <p:tav tm="0">
                                          <p:val>
                                            <p:fltVal val="0"/>
                                          </p:val>
                                        </p:tav>
                                        <p:tav tm="100000">
                                          <p:val>
                                            <p:strVal val="#ppt_h"/>
                                          </p:val>
                                        </p:tav>
                                      </p:tavLst>
                                    </p:anim>
                                    <p:anim calcmode="lin" valueType="num">
                                      <p:cBhvr>
                                        <p:cTn id="76" dur="1000" fill="hold"/>
                                        <p:tgtEl>
                                          <p:spTgt spid="41"/>
                                        </p:tgtEl>
                                        <p:attrNameLst>
                                          <p:attrName>style.rotation</p:attrName>
                                        </p:attrNameLst>
                                      </p:cBhvr>
                                      <p:tavLst>
                                        <p:tav tm="0">
                                          <p:val>
                                            <p:fltVal val="90"/>
                                          </p:val>
                                        </p:tav>
                                        <p:tav tm="100000">
                                          <p:val>
                                            <p:fltVal val="0"/>
                                          </p:val>
                                        </p:tav>
                                      </p:tavLst>
                                    </p:anim>
                                    <p:animEffect transition="in" filter="fade">
                                      <p:cBhvr>
                                        <p:cTn id="77" dur="1000"/>
                                        <p:tgtEl>
                                          <p:spTgt spid="41"/>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1000" fill="hold"/>
                                        <p:tgtEl>
                                          <p:spTgt spid="45"/>
                                        </p:tgtEl>
                                        <p:attrNameLst>
                                          <p:attrName>ppt_w</p:attrName>
                                        </p:attrNameLst>
                                      </p:cBhvr>
                                      <p:tavLst>
                                        <p:tav tm="0">
                                          <p:val>
                                            <p:fltVal val="0"/>
                                          </p:val>
                                        </p:tav>
                                        <p:tav tm="100000">
                                          <p:val>
                                            <p:strVal val="#ppt_w"/>
                                          </p:val>
                                        </p:tav>
                                      </p:tavLst>
                                    </p:anim>
                                    <p:anim calcmode="lin" valueType="num">
                                      <p:cBhvr>
                                        <p:cTn id="81" dur="1000" fill="hold"/>
                                        <p:tgtEl>
                                          <p:spTgt spid="45"/>
                                        </p:tgtEl>
                                        <p:attrNameLst>
                                          <p:attrName>ppt_h</p:attrName>
                                        </p:attrNameLst>
                                      </p:cBhvr>
                                      <p:tavLst>
                                        <p:tav tm="0">
                                          <p:val>
                                            <p:fltVal val="0"/>
                                          </p:val>
                                        </p:tav>
                                        <p:tav tm="100000">
                                          <p:val>
                                            <p:strVal val="#ppt_h"/>
                                          </p:val>
                                        </p:tav>
                                      </p:tavLst>
                                    </p:anim>
                                    <p:anim calcmode="lin" valueType="num">
                                      <p:cBhvr>
                                        <p:cTn id="82" dur="1000" fill="hold"/>
                                        <p:tgtEl>
                                          <p:spTgt spid="45"/>
                                        </p:tgtEl>
                                        <p:attrNameLst>
                                          <p:attrName>style.rotation</p:attrName>
                                        </p:attrNameLst>
                                      </p:cBhvr>
                                      <p:tavLst>
                                        <p:tav tm="0">
                                          <p:val>
                                            <p:fltVal val="90"/>
                                          </p:val>
                                        </p:tav>
                                        <p:tav tm="100000">
                                          <p:val>
                                            <p:fltVal val="0"/>
                                          </p:val>
                                        </p:tav>
                                      </p:tavLst>
                                    </p:anim>
                                    <p:animEffect transition="in" filter="fade">
                                      <p:cBhvr>
                                        <p:cTn id="8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p:bldP spid="40" grpId="0"/>
      <p:bldP spid="41"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32170-7E34-A44C-11B7-ECF7D5DFB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18745200" cy="10287000"/>
          </a:xfrm>
          <a:prstGeom prst="rect">
            <a:avLst/>
          </a:prstGeom>
        </p:spPr>
      </p:pic>
      <p:sp>
        <p:nvSpPr>
          <p:cNvPr id="4" name="Freeform: Shape 3">
            <a:extLst>
              <a:ext uri="{FF2B5EF4-FFF2-40B4-BE49-F238E27FC236}">
                <a16:creationId xmlns:a16="http://schemas.microsoft.com/office/drawing/2014/main" id="{66D03534-AB48-C9F4-DF89-D8E5BC05C858}"/>
              </a:ext>
            </a:extLst>
          </p:cNvPr>
          <p:cNvSpPr/>
          <p:nvPr/>
        </p:nvSpPr>
        <p:spPr>
          <a:xfrm>
            <a:off x="-239486" y="0"/>
            <a:ext cx="18756086" cy="10287000"/>
          </a:xfrm>
          <a:custGeom>
            <a:avLst/>
            <a:gdLst/>
            <a:ahLst/>
            <a:cxnLst/>
            <a:rect l="l" t="t" r="r" b="b"/>
            <a:pathLst>
              <a:path w="18288000" h="10287000">
                <a:moveTo>
                  <a:pt x="10629694" y="3764763"/>
                </a:moveTo>
                <a:cubicBezTo>
                  <a:pt x="10700273" y="3764763"/>
                  <a:pt x="10735562" y="3809646"/>
                  <a:pt x="10735562" y="3899411"/>
                </a:cubicBezTo>
                <a:lnTo>
                  <a:pt x="10735562" y="4964257"/>
                </a:lnTo>
                <a:cubicBezTo>
                  <a:pt x="10735562" y="5056078"/>
                  <a:pt x="10700273" y="5101988"/>
                  <a:pt x="10629694" y="5101988"/>
                </a:cubicBezTo>
                <a:cubicBezTo>
                  <a:pt x="10587895" y="5101988"/>
                  <a:pt x="10558259" y="5091881"/>
                  <a:pt x="10540786" y="5071667"/>
                </a:cubicBezTo>
                <a:cubicBezTo>
                  <a:pt x="10523312" y="5051453"/>
                  <a:pt x="10514576" y="5018048"/>
                  <a:pt x="10514576" y="4971452"/>
                </a:cubicBezTo>
                <a:lnTo>
                  <a:pt x="10514576" y="3905578"/>
                </a:lnTo>
                <a:cubicBezTo>
                  <a:pt x="10514576" y="3811701"/>
                  <a:pt x="10552948" y="3764763"/>
                  <a:pt x="10629694" y="3764763"/>
                </a:cubicBezTo>
                <a:close/>
                <a:moveTo>
                  <a:pt x="13858283" y="3744206"/>
                </a:moveTo>
                <a:lnTo>
                  <a:pt x="13858283" y="3792515"/>
                </a:lnTo>
                <a:lnTo>
                  <a:pt x="14015543" y="3792515"/>
                </a:lnTo>
                <a:lnTo>
                  <a:pt x="14015543" y="5074237"/>
                </a:lnTo>
                <a:lnTo>
                  <a:pt x="13858283" y="5074237"/>
                </a:lnTo>
                <a:lnTo>
                  <a:pt x="13858283" y="5122545"/>
                </a:lnTo>
                <a:lnTo>
                  <a:pt x="15232511" y="5122545"/>
                </a:lnTo>
                <a:lnTo>
                  <a:pt x="15232511" y="4612734"/>
                </a:lnTo>
                <a:lnTo>
                  <a:pt x="15188314" y="4612734"/>
                </a:lnTo>
                <a:cubicBezTo>
                  <a:pt x="15162959" y="4755947"/>
                  <a:pt x="15097863" y="4868668"/>
                  <a:pt x="14993023" y="4950895"/>
                </a:cubicBezTo>
                <a:cubicBezTo>
                  <a:pt x="14888183" y="5033123"/>
                  <a:pt x="14762444" y="5074237"/>
                  <a:pt x="14615804" y="5074237"/>
                </a:cubicBezTo>
                <a:lnTo>
                  <a:pt x="14615804" y="4438001"/>
                </a:lnTo>
                <a:lnTo>
                  <a:pt x="14657946" y="4438001"/>
                </a:lnTo>
                <a:cubicBezTo>
                  <a:pt x="14725098" y="4438001"/>
                  <a:pt x="14782143" y="4465581"/>
                  <a:pt x="14829082" y="4520742"/>
                </a:cubicBezTo>
                <a:cubicBezTo>
                  <a:pt x="14876021" y="4575903"/>
                  <a:pt x="14899489" y="4653163"/>
                  <a:pt x="14899489" y="4752521"/>
                </a:cubicBezTo>
                <a:lnTo>
                  <a:pt x="14943687" y="4752521"/>
                </a:lnTo>
                <a:lnTo>
                  <a:pt x="14943687" y="4065921"/>
                </a:lnTo>
                <a:lnTo>
                  <a:pt x="14899489" y="4065921"/>
                </a:lnTo>
                <a:cubicBezTo>
                  <a:pt x="14899489" y="4182410"/>
                  <a:pt x="14874821" y="4265494"/>
                  <a:pt x="14825485" y="4315174"/>
                </a:cubicBezTo>
                <a:cubicBezTo>
                  <a:pt x="14776148" y="4364853"/>
                  <a:pt x="14720303" y="4389692"/>
                  <a:pt x="14657946" y="4389692"/>
                </a:cubicBezTo>
                <a:lnTo>
                  <a:pt x="14615804" y="4389692"/>
                </a:lnTo>
                <a:lnTo>
                  <a:pt x="14615804" y="3792515"/>
                </a:lnTo>
                <a:lnTo>
                  <a:pt x="14640473" y="3792515"/>
                </a:lnTo>
                <a:cubicBezTo>
                  <a:pt x="14807669" y="3792515"/>
                  <a:pt x="14931866" y="3832258"/>
                  <a:pt x="15013066" y="3911745"/>
                </a:cubicBezTo>
                <a:cubicBezTo>
                  <a:pt x="15094266" y="3991231"/>
                  <a:pt x="15137263" y="4079626"/>
                  <a:pt x="15142061" y="4176929"/>
                </a:cubicBezTo>
                <a:lnTo>
                  <a:pt x="15188314" y="4176929"/>
                </a:lnTo>
                <a:lnTo>
                  <a:pt x="15188314" y="3744206"/>
                </a:lnTo>
                <a:close/>
                <a:moveTo>
                  <a:pt x="11598802" y="3744206"/>
                </a:moveTo>
                <a:lnTo>
                  <a:pt x="11598802" y="3792515"/>
                </a:lnTo>
                <a:lnTo>
                  <a:pt x="11729339" y="3792515"/>
                </a:lnTo>
                <a:lnTo>
                  <a:pt x="11777647" y="3874742"/>
                </a:lnTo>
                <a:lnTo>
                  <a:pt x="11777647" y="4703185"/>
                </a:lnTo>
                <a:cubicBezTo>
                  <a:pt x="11777647" y="4799802"/>
                  <a:pt x="11760003" y="4885798"/>
                  <a:pt x="11724713" y="4961174"/>
                </a:cubicBezTo>
                <a:cubicBezTo>
                  <a:pt x="11689424" y="5036549"/>
                  <a:pt x="11636147" y="5074237"/>
                  <a:pt x="11564884" y="5074237"/>
                </a:cubicBezTo>
                <a:lnTo>
                  <a:pt x="11564884" y="5122545"/>
                </a:lnTo>
                <a:lnTo>
                  <a:pt x="12095251" y="5122545"/>
                </a:lnTo>
                <a:lnTo>
                  <a:pt x="12095251" y="5074237"/>
                </a:lnTo>
                <a:lnTo>
                  <a:pt x="12071611" y="5074237"/>
                </a:lnTo>
                <a:cubicBezTo>
                  <a:pt x="12007884" y="5074237"/>
                  <a:pt x="11960261" y="5056592"/>
                  <a:pt x="11928740" y="5021303"/>
                </a:cubicBezTo>
                <a:cubicBezTo>
                  <a:pt x="11897220" y="4986013"/>
                  <a:pt x="11873922" y="4935991"/>
                  <a:pt x="11858847" y="4871237"/>
                </a:cubicBezTo>
                <a:cubicBezTo>
                  <a:pt x="11843772" y="4806483"/>
                  <a:pt x="11836235" y="4740187"/>
                  <a:pt x="11836235" y="4672349"/>
                </a:cubicBezTo>
                <a:lnTo>
                  <a:pt x="11836235" y="3941552"/>
                </a:lnTo>
                <a:lnTo>
                  <a:pt x="12303904" y="5122545"/>
                </a:lnTo>
                <a:lnTo>
                  <a:pt x="12438551" y="5122545"/>
                </a:lnTo>
                <a:lnTo>
                  <a:pt x="12894914" y="3939497"/>
                </a:lnTo>
                <a:lnTo>
                  <a:pt x="12899025" y="3939497"/>
                </a:lnTo>
                <a:lnTo>
                  <a:pt x="12899025" y="5074237"/>
                </a:lnTo>
                <a:lnTo>
                  <a:pt x="12726348" y="5074237"/>
                </a:lnTo>
                <a:lnTo>
                  <a:pt x="12726348" y="5122545"/>
                </a:lnTo>
                <a:lnTo>
                  <a:pt x="13656547" y="5122545"/>
                </a:lnTo>
                <a:lnTo>
                  <a:pt x="13656547" y="5074237"/>
                </a:lnTo>
                <a:lnTo>
                  <a:pt x="13489008" y="5074237"/>
                </a:lnTo>
                <a:lnTo>
                  <a:pt x="13489008" y="3792515"/>
                </a:lnTo>
                <a:lnTo>
                  <a:pt x="13656547" y="3792515"/>
                </a:lnTo>
                <a:lnTo>
                  <a:pt x="13656547" y="3744206"/>
                </a:lnTo>
                <a:lnTo>
                  <a:pt x="12922666" y="3744206"/>
                </a:lnTo>
                <a:lnTo>
                  <a:pt x="12657482" y="4429778"/>
                </a:lnTo>
                <a:lnTo>
                  <a:pt x="12376881" y="3744206"/>
                </a:lnTo>
                <a:close/>
                <a:moveTo>
                  <a:pt x="6783539" y="3744206"/>
                </a:moveTo>
                <a:lnTo>
                  <a:pt x="6783539" y="3792515"/>
                </a:lnTo>
                <a:lnTo>
                  <a:pt x="6947994" y="3792515"/>
                </a:lnTo>
                <a:lnTo>
                  <a:pt x="6947994" y="5074237"/>
                </a:lnTo>
                <a:lnTo>
                  <a:pt x="6783539" y="5074237"/>
                </a:lnTo>
                <a:lnTo>
                  <a:pt x="6783539" y="5122545"/>
                </a:lnTo>
                <a:lnTo>
                  <a:pt x="8145433" y="5122545"/>
                </a:lnTo>
                <a:lnTo>
                  <a:pt x="8145433" y="4606567"/>
                </a:lnTo>
                <a:lnTo>
                  <a:pt x="8097124" y="4606567"/>
                </a:lnTo>
                <a:cubicBezTo>
                  <a:pt x="8089586" y="4726482"/>
                  <a:pt x="8032712" y="4830637"/>
                  <a:pt x="7926502" y="4919032"/>
                </a:cubicBezTo>
                <a:cubicBezTo>
                  <a:pt x="7820291" y="5007427"/>
                  <a:pt x="7694209" y="5059161"/>
                  <a:pt x="7548255" y="5074237"/>
                </a:cubicBezTo>
                <a:lnTo>
                  <a:pt x="7548255" y="3792515"/>
                </a:lnTo>
                <a:lnTo>
                  <a:pt x="7727100" y="3792515"/>
                </a:lnTo>
                <a:lnTo>
                  <a:pt x="7727100" y="3744206"/>
                </a:lnTo>
                <a:close/>
                <a:moveTo>
                  <a:pt x="5133385" y="3744206"/>
                </a:moveTo>
                <a:lnTo>
                  <a:pt x="5133385" y="3792515"/>
                </a:lnTo>
                <a:lnTo>
                  <a:pt x="5290644" y="3792515"/>
                </a:lnTo>
                <a:lnTo>
                  <a:pt x="5290644" y="5074237"/>
                </a:lnTo>
                <a:lnTo>
                  <a:pt x="5133385" y="5074237"/>
                </a:lnTo>
                <a:lnTo>
                  <a:pt x="5133385" y="5122545"/>
                </a:lnTo>
                <a:lnTo>
                  <a:pt x="6507612" y="5122545"/>
                </a:lnTo>
                <a:lnTo>
                  <a:pt x="6507612" y="4612734"/>
                </a:lnTo>
                <a:lnTo>
                  <a:pt x="6463415" y="4612734"/>
                </a:lnTo>
                <a:cubicBezTo>
                  <a:pt x="6438062" y="4755947"/>
                  <a:pt x="6372965" y="4868668"/>
                  <a:pt x="6268124" y="4950895"/>
                </a:cubicBezTo>
                <a:cubicBezTo>
                  <a:pt x="6163285" y="5033123"/>
                  <a:pt x="6037545" y="5074237"/>
                  <a:pt x="5890905" y="5074237"/>
                </a:cubicBezTo>
                <a:lnTo>
                  <a:pt x="5890905" y="4438001"/>
                </a:lnTo>
                <a:lnTo>
                  <a:pt x="5933047" y="4438001"/>
                </a:lnTo>
                <a:cubicBezTo>
                  <a:pt x="6000200" y="4438001"/>
                  <a:pt x="6057245" y="4465581"/>
                  <a:pt x="6104183" y="4520742"/>
                </a:cubicBezTo>
                <a:cubicBezTo>
                  <a:pt x="6151122" y="4575903"/>
                  <a:pt x="6174591" y="4653163"/>
                  <a:pt x="6174591" y="4752521"/>
                </a:cubicBezTo>
                <a:lnTo>
                  <a:pt x="6218787" y="4752521"/>
                </a:lnTo>
                <a:lnTo>
                  <a:pt x="6218787" y="4065921"/>
                </a:lnTo>
                <a:lnTo>
                  <a:pt x="6174591" y="4065921"/>
                </a:lnTo>
                <a:cubicBezTo>
                  <a:pt x="6174591" y="4182410"/>
                  <a:pt x="6149922" y="4265494"/>
                  <a:pt x="6100585" y="4315174"/>
                </a:cubicBezTo>
                <a:cubicBezTo>
                  <a:pt x="6051250" y="4364853"/>
                  <a:pt x="5995402" y="4389692"/>
                  <a:pt x="5933047" y="4389692"/>
                </a:cubicBezTo>
                <a:lnTo>
                  <a:pt x="5890905" y="4389692"/>
                </a:lnTo>
                <a:lnTo>
                  <a:pt x="5890905" y="3792515"/>
                </a:lnTo>
                <a:lnTo>
                  <a:pt x="5915573" y="3792515"/>
                </a:lnTo>
                <a:cubicBezTo>
                  <a:pt x="6082769" y="3792515"/>
                  <a:pt x="6206967" y="3832258"/>
                  <a:pt x="6288167" y="3911745"/>
                </a:cubicBezTo>
                <a:cubicBezTo>
                  <a:pt x="6369367" y="3991231"/>
                  <a:pt x="6412365" y="4079626"/>
                  <a:pt x="6417162" y="4176929"/>
                </a:cubicBezTo>
                <a:lnTo>
                  <a:pt x="6463415" y="4176929"/>
                </a:lnTo>
                <a:lnTo>
                  <a:pt x="6463415" y="3744206"/>
                </a:lnTo>
                <a:close/>
                <a:moveTo>
                  <a:pt x="2542175" y="3744206"/>
                </a:moveTo>
                <a:lnTo>
                  <a:pt x="2542175" y="3792515"/>
                </a:lnTo>
                <a:lnTo>
                  <a:pt x="2650098" y="3792515"/>
                </a:lnTo>
                <a:lnTo>
                  <a:pt x="3118795" y="5122545"/>
                </a:lnTo>
                <a:lnTo>
                  <a:pt x="3445650" y="5122545"/>
                </a:lnTo>
                <a:lnTo>
                  <a:pt x="3746808" y="4476031"/>
                </a:lnTo>
                <a:lnTo>
                  <a:pt x="3961628" y="5122545"/>
                </a:lnTo>
                <a:lnTo>
                  <a:pt x="4295678" y="5122545"/>
                </a:lnTo>
                <a:lnTo>
                  <a:pt x="4710927" y="4154316"/>
                </a:lnTo>
                <a:cubicBezTo>
                  <a:pt x="4791783" y="3965193"/>
                  <a:pt x="4882234" y="3844592"/>
                  <a:pt x="4982278" y="3792515"/>
                </a:cubicBezTo>
                <a:lnTo>
                  <a:pt x="4982278" y="3744206"/>
                </a:lnTo>
                <a:lnTo>
                  <a:pt x="4496107" y="3744206"/>
                </a:lnTo>
                <a:lnTo>
                  <a:pt x="4496107" y="3792515"/>
                </a:lnTo>
                <a:cubicBezTo>
                  <a:pt x="4565315" y="3797997"/>
                  <a:pt x="4612082" y="3816327"/>
                  <a:pt x="4636407" y="3847505"/>
                </a:cubicBezTo>
                <a:cubicBezTo>
                  <a:pt x="4660734" y="3878682"/>
                  <a:pt x="4672896" y="3923394"/>
                  <a:pt x="4672896" y="3981638"/>
                </a:cubicBezTo>
                <a:cubicBezTo>
                  <a:pt x="4672896" y="4024123"/>
                  <a:pt x="4667928" y="4059926"/>
                  <a:pt x="4657993" y="4089048"/>
                </a:cubicBezTo>
                <a:cubicBezTo>
                  <a:pt x="4648057" y="4118170"/>
                  <a:pt x="4570797" y="4304039"/>
                  <a:pt x="4426213" y="4646653"/>
                </a:cubicBezTo>
                <a:lnTo>
                  <a:pt x="4140472" y="3792515"/>
                </a:lnTo>
                <a:lnTo>
                  <a:pt x="4253535" y="3792515"/>
                </a:lnTo>
                <a:lnTo>
                  <a:pt x="4253535" y="3744206"/>
                </a:lnTo>
                <a:lnTo>
                  <a:pt x="3415842" y="3744206"/>
                </a:lnTo>
                <a:lnTo>
                  <a:pt x="3415842" y="3792515"/>
                </a:lnTo>
                <a:lnTo>
                  <a:pt x="3514515" y="3792515"/>
                </a:lnTo>
                <a:lnTo>
                  <a:pt x="3719056" y="4405110"/>
                </a:lnTo>
                <a:lnTo>
                  <a:pt x="3590576" y="4680572"/>
                </a:lnTo>
                <a:lnTo>
                  <a:pt x="3275028" y="3792515"/>
                </a:lnTo>
                <a:lnTo>
                  <a:pt x="3373701" y="3792515"/>
                </a:lnTo>
                <a:lnTo>
                  <a:pt x="3373701" y="3744206"/>
                </a:lnTo>
                <a:close/>
                <a:moveTo>
                  <a:pt x="10619416" y="3700009"/>
                </a:moveTo>
                <a:cubicBezTo>
                  <a:pt x="10385752" y="3700009"/>
                  <a:pt x="10199199" y="3765791"/>
                  <a:pt x="10059754" y="3897355"/>
                </a:cubicBezTo>
                <a:cubicBezTo>
                  <a:pt x="9920310" y="4028919"/>
                  <a:pt x="9850588" y="4205023"/>
                  <a:pt x="9850588" y="4425667"/>
                </a:cubicBezTo>
                <a:cubicBezTo>
                  <a:pt x="9850588" y="4651793"/>
                  <a:pt x="9921852" y="4831494"/>
                  <a:pt x="10064380" y="4964771"/>
                </a:cubicBezTo>
                <a:cubicBezTo>
                  <a:pt x="10206908" y="5098048"/>
                  <a:pt x="10396031" y="5164687"/>
                  <a:pt x="10631750" y="5164687"/>
                </a:cubicBezTo>
                <a:cubicBezTo>
                  <a:pt x="10867469" y="5164687"/>
                  <a:pt x="11053166" y="5097020"/>
                  <a:pt x="11188841" y="4961688"/>
                </a:cubicBezTo>
                <a:cubicBezTo>
                  <a:pt x="11324517" y="4826355"/>
                  <a:pt x="11392355" y="4651107"/>
                  <a:pt x="11392355" y="4435945"/>
                </a:cubicBezTo>
                <a:cubicBezTo>
                  <a:pt x="11392355" y="4208449"/>
                  <a:pt x="11323317" y="4028919"/>
                  <a:pt x="11185244" y="3897355"/>
                </a:cubicBezTo>
                <a:cubicBezTo>
                  <a:pt x="11047170" y="3765791"/>
                  <a:pt x="10858561" y="3700009"/>
                  <a:pt x="10619416" y="3700009"/>
                </a:cubicBezTo>
                <a:close/>
                <a:moveTo>
                  <a:pt x="9073831" y="3700009"/>
                </a:moveTo>
                <a:cubicBezTo>
                  <a:pt x="8851816" y="3700009"/>
                  <a:pt x="8671772" y="3766647"/>
                  <a:pt x="8533699" y="3899925"/>
                </a:cubicBezTo>
                <a:cubicBezTo>
                  <a:pt x="8395626" y="4033202"/>
                  <a:pt x="8326589" y="4210505"/>
                  <a:pt x="8326589" y="4431834"/>
                </a:cubicBezTo>
                <a:cubicBezTo>
                  <a:pt x="8326589" y="4647681"/>
                  <a:pt x="8396996" y="4823785"/>
                  <a:pt x="8537810" y="4960146"/>
                </a:cubicBezTo>
                <a:cubicBezTo>
                  <a:pt x="8678625" y="5096506"/>
                  <a:pt x="8859012" y="5164687"/>
                  <a:pt x="9078970" y="5164687"/>
                </a:cubicBezTo>
                <a:cubicBezTo>
                  <a:pt x="9205052" y="5164687"/>
                  <a:pt x="9310578" y="5142588"/>
                  <a:pt x="9395546" y="5098391"/>
                </a:cubicBezTo>
                <a:cubicBezTo>
                  <a:pt x="9480515" y="5054194"/>
                  <a:pt x="9562742" y="4981388"/>
                  <a:pt x="9642229" y="4879974"/>
                </a:cubicBezTo>
                <a:lnTo>
                  <a:pt x="9593920" y="4847083"/>
                </a:lnTo>
                <a:cubicBezTo>
                  <a:pt x="9463726" y="5017020"/>
                  <a:pt x="9316402" y="5101988"/>
                  <a:pt x="9151947" y="5101988"/>
                </a:cubicBezTo>
                <a:cubicBezTo>
                  <a:pt x="9093702" y="5101988"/>
                  <a:pt x="9052246" y="5084686"/>
                  <a:pt x="9027578" y="5050082"/>
                </a:cubicBezTo>
                <a:cubicBezTo>
                  <a:pt x="9002910" y="5015478"/>
                  <a:pt x="8990576" y="4958775"/>
                  <a:pt x="8990576" y="4879974"/>
                </a:cubicBezTo>
                <a:lnTo>
                  <a:pt x="8990576" y="3971360"/>
                </a:lnTo>
                <a:cubicBezTo>
                  <a:pt x="8990576" y="3917912"/>
                  <a:pt x="8993316" y="3878169"/>
                  <a:pt x="8998798" y="3852130"/>
                </a:cubicBezTo>
                <a:cubicBezTo>
                  <a:pt x="9004280" y="3826091"/>
                  <a:pt x="9017984" y="3805020"/>
                  <a:pt x="9039912" y="3788917"/>
                </a:cubicBezTo>
                <a:cubicBezTo>
                  <a:pt x="9061840" y="3772815"/>
                  <a:pt x="9089591" y="3764763"/>
                  <a:pt x="9123168" y="3764763"/>
                </a:cubicBezTo>
                <a:cubicBezTo>
                  <a:pt x="9192376" y="3764763"/>
                  <a:pt x="9261412" y="3785320"/>
                  <a:pt x="9330278" y="3826434"/>
                </a:cubicBezTo>
                <a:cubicBezTo>
                  <a:pt x="9399144" y="3867547"/>
                  <a:pt x="9458930" y="3927162"/>
                  <a:pt x="9509637" y="4005278"/>
                </a:cubicBezTo>
                <a:cubicBezTo>
                  <a:pt x="9560344" y="4083395"/>
                  <a:pt x="9585698" y="4172475"/>
                  <a:pt x="9585698" y="4272518"/>
                </a:cubicBezTo>
                <a:lnTo>
                  <a:pt x="9634006" y="4272518"/>
                </a:lnTo>
                <a:lnTo>
                  <a:pt x="9634006" y="3702065"/>
                </a:lnTo>
                <a:lnTo>
                  <a:pt x="9423298" y="3811016"/>
                </a:lnTo>
                <a:cubicBezTo>
                  <a:pt x="9333533" y="3737011"/>
                  <a:pt x="9217044" y="3700009"/>
                  <a:pt x="9073831" y="3700009"/>
                </a:cubicBezTo>
                <a:close/>
                <a:moveTo>
                  <a:pt x="0" y="0"/>
                </a:moveTo>
                <a:lnTo>
                  <a:pt x="18288000" y="0"/>
                </a:lnTo>
                <a:lnTo>
                  <a:pt x="18288000" y="10287000"/>
                </a:lnTo>
                <a:lnTo>
                  <a:pt x="0" y="10287000"/>
                </a:lnTo>
                <a:close/>
              </a:path>
            </a:pathLst>
          </a:custGeom>
          <a:solidFill>
            <a:srgbClr val="397D5A">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8B5F97B1-EBA7-97EE-FADE-2FD105124053}"/>
              </a:ext>
            </a:extLst>
          </p:cNvPr>
          <p:cNvSpPr txBox="1"/>
          <p:nvPr/>
        </p:nvSpPr>
        <p:spPr>
          <a:xfrm>
            <a:off x="4572000" y="6819900"/>
            <a:ext cx="11125200" cy="2862322"/>
          </a:xfrm>
          <a:prstGeom prst="rect">
            <a:avLst/>
          </a:prstGeom>
          <a:noFill/>
        </p:spPr>
        <p:txBody>
          <a:bodyPr wrap="square" rtlCol="0">
            <a:spAutoFit/>
          </a:bodyPr>
          <a:lstStyle/>
          <a:p>
            <a:pPr algn="r"/>
            <a:r>
              <a:rPr lang="vi-VN" sz="6000" spc="1000" dirty="0">
                <a:solidFill>
                  <a:schemeClr val="bg2"/>
                </a:solidFill>
              </a:rPr>
              <a:t>Business Analyst</a:t>
            </a:r>
            <a:endParaRPr lang="en-US" sz="6000" spc="1000" dirty="0">
              <a:solidFill>
                <a:schemeClr val="bg2"/>
              </a:solidFill>
            </a:endParaRPr>
          </a:p>
          <a:p>
            <a:pPr algn="r"/>
            <a:r>
              <a:rPr lang="en-US" sz="6000" spc="1000" dirty="0">
                <a:solidFill>
                  <a:schemeClr val="bg2"/>
                </a:solidFill>
              </a:rPr>
              <a:t>Team 01</a:t>
            </a:r>
          </a:p>
          <a:p>
            <a:endParaRPr lang="en-US" sz="6000" spc="1000" dirty="0">
              <a:solidFill>
                <a:schemeClr val="bg2"/>
              </a:solidFill>
            </a:endParaRPr>
          </a:p>
        </p:txBody>
      </p:sp>
    </p:spTree>
    <p:extLst>
      <p:ext uri="{BB962C8B-B14F-4D97-AF65-F5344CB8AC3E}">
        <p14:creationId xmlns:p14="http://schemas.microsoft.com/office/powerpoint/2010/main" val="174052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2000" fill="hold" nodeType="withEffect">
                                  <p:stCondLst>
                                    <p:cond delay="0"/>
                                  </p:stCondLst>
                                  <p:childTnLst>
                                    <p:animScale>
                                      <p:cBhvr>
                                        <p:cTn id="6" dur="325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iterate type="lt">
                                    <p:tmPct val="10000"/>
                                  </p:iterate>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20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iterate type="lt">
                                    <p:tmPct val="10000"/>
                                  </p:iterate>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17BE7FC2-0B6A-FB24-2BBE-74C555CA265B}"/>
              </a:ext>
            </a:extLst>
          </p:cNvPr>
          <p:cNvSpPr txBox="1"/>
          <p:nvPr/>
        </p:nvSpPr>
        <p:spPr>
          <a:xfrm>
            <a:off x="1506267" y="2013719"/>
            <a:ext cx="5351733" cy="756617"/>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Calibri (Body)"/>
              </a:rPr>
              <a:t>1. </a:t>
            </a:r>
            <a:r>
              <a:rPr lang="en-US" sz="5921" b="1" spc="207" dirty="0" err="1">
                <a:solidFill>
                  <a:srgbClr val="040506"/>
                </a:solidFill>
                <a:latin typeface="Calibri (Body)"/>
              </a:rPr>
              <a:t>Đăng</a:t>
            </a:r>
            <a:r>
              <a:rPr lang="en-US" sz="5921" b="1" spc="207" dirty="0">
                <a:solidFill>
                  <a:srgbClr val="040506"/>
                </a:solidFill>
                <a:latin typeface="Calibri (Body)"/>
              </a:rPr>
              <a:t> </a:t>
            </a:r>
            <a:r>
              <a:rPr lang="en-US" sz="5921" b="1" spc="207" dirty="0" err="1">
                <a:solidFill>
                  <a:srgbClr val="040506"/>
                </a:solidFill>
                <a:latin typeface="Calibri (Body)"/>
              </a:rPr>
              <a:t>ký</a:t>
            </a:r>
            <a:endParaRPr lang="en-US" sz="5921" b="1" spc="207" dirty="0">
              <a:solidFill>
                <a:srgbClr val="040506"/>
              </a:solidFill>
              <a:latin typeface="Calibri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1195292" y="4330867"/>
            <a:ext cx="7315200" cy="1991892"/>
          </a:xfrm>
          <a:prstGeom prst="rect">
            <a:avLst/>
          </a:prstGeom>
        </p:spPr>
        <p:txBody>
          <a:bodyPr wrap="square" lIns="0" tIns="0" rIns="0" bIns="0" rtlCol="0" anchor="t">
            <a:spAutoFit/>
          </a:bodyPr>
          <a:lstStyle/>
          <a:p>
            <a:pPr marL="0" lvl="0" indent="0">
              <a:lnSpc>
                <a:spcPct val="150000"/>
              </a:lnSpc>
              <a:spcBef>
                <a:spcPct val="0"/>
              </a:spcBef>
            </a:pPr>
            <a:r>
              <a:rPr lang="en-US" sz="3000" dirty="0" err="1">
                <a:latin typeface="Calibri (Body)"/>
              </a:rPr>
              <a:t>Bằng</a:t>
            </a:r>
            <a:r>
              <a:rPr lang="en-US" sz="3000" dirty="0">
                <a:latin typeface="Calibri (Body)"/>
              </a:rPr>
              <a:t> </a:t>
            </a:r>
            <a:r>
              <a:rPr lang="en-US" sz="3000" dirty="0" err="1">
                <a:latin typeface="Calibri (Body)"/>
              </a:rPr>
              <a:t>thao</a:t>
            </a:r>
            <a:r>
              <a:rPr lang="en-US" sz="3000" dirty="0">
                <a:latin typeface="Calibri (Body)"/>
              </a:rPr>
              <a:t> </a:t>
            </a:r>
            <a:r>
              <a:rPr lang="en-US" sz="3000" dirty="0" err="1">
                <a:latin typeface="Calibri (Body)"/>
              </a:rPr>
              <a:t>tác</a:t>
            </a:r>
            <a:r>
              <a:rPr lang="en-US" sz="3000" dirty="0">
                <a:latin typeface="Calibri (Body)"/>
              </a:rPr>
              <a:t> </a:t>
            </a:r>
            <a:r>
              <a:rPr lang="en-US" sz="3000" dirty="0" err="1">
                <a:latin typeface="Calibri (Body)"/>
              </a:rPr>
              <a:t>nhập</a:t>
            </a:r>
            <a:r>
              <a:rPr lang="en-US" sz="3000" dirty="0">
                <a:latin typeface="Calibri (Body)"/>
              </a:rPr>
              <a:t> </a:t>
            </a:r>
            <a:r>
              <a:rPr lang="en-US" sz="3000" dirty="0" err="1">
                <a:latin typeface="Calibri (Body)"/>
              </a:rPr>
              <a:t>tên</a:t>
            </a:r>
            <a:r>
              <a:rPr lang="en-US" sz="3000" dirty="0">
                <a:latin typeface="Calibri (Body)"/>
              </a:rPr>
              <a:t> </a:t>
            </a:r>
            <a:r>
              <a:rPr lang="en-US" sz="3000" dirty="0" err="1">
                <a:latin typeface="Calibri (Body)"/>
              </a:rPr>
              <a:t>và</a:t>
            </a:r>
            <a:r>
              <a:rPr lang="en-US" sz="3000" dirty="0">
                <a:latin typeface="Calibri (Body)"/>
              </a:rPr>
              <a:t> </a:t>
            </a:r>
            <a:r>
              <a:rPr lang="en-US" sz="3000" dirty="0" err="1">
                <a:latin typeface="Calibri (Body)"/>
              </a:rPr>
              <a:t>số</a:t>
            </a:r>
            <a:r>
              <a:rPr lang="en-US" sz="3000" dirty="0">
                <a:latin typeface="Calibri (Body)"/>
              </a:rPr>
              <a:t> </a:t>
            </a:r>
            <a:r>
              <a:rPr lang="en-US" sz="3000" dirty="0" err="1">
                <a:latin typeface="Calibri (Body)"/>
              </a:rPr>
              <a:t>điện</a:t>
            </a:r>
            <a:r>
              <a:rPr lang="en-US" sz="3000" dirty="0">
                <a:latin typeface="Calibri (Body)"/>
              </a:rPr>
              <a:t> </a:t>
            </a:r>
            <a:r>
              <a:rPr lang="en-US" sz="3000" dirty="0" err="1">
                <a:latin typeface="Calibri (Body)"/>
              </a:rPr>
              <a:t>thoại</a:t>
            </a:r>
            <a:r>
              <a:rPr lang="en-US" sz="3000" dirty="0">
                <a:latin typeface="Calibri (Body)"/>
              </a:rPr>
              <a:t>, </a:t>
            </a:r>
            <a:r>
              <a:rPr lang="en-US" sz="3000" dirty="0" err="1">
                <a:latin typeface="Calibri (Body)"/>
              </a:rPr>
              <a:t>khách</a:t>
            </a:r>
            <a:r>
              <a:rPr lang="en-US" sz="3000" dirty="0">
                <a:latin typeface="Calibri (Body)"/>
              </a:rPr>
              <a:t> </a:t>
            </a:r>
            <a:r>
              <a:rPr lang="en-US" sz="3000" dirty="0" err="1">
                <a:latin typeface="Calibri (Body)"/>
              </a:rPr>
              <a:t>hàng</a:t>
            </a:r>
            <a:r>
              <a:rPr lang="en-US" sz="3000" dirty="0">
                <a:latin typeface="Calibri (Body)"/>
              </a:rPr>
              <a:t> </a:t>
            </a:r>
            <a:r>
              <a:rPr lang="en-US" sz="3000" dirty="0" err="1">
                <a:latin typeface="Calibri (Body)"/>
              </a:rPr>
              <a:t>sẽ</a:t>
            </a:r>
            <a:r>
              <a:rPr lang="en-US" sz="3000" dirty="0">
                <a:latin typeface="Calibri (Body)"/>
              </a:rPr>
              <a:t> </a:t>
            </a:r>
            <a:r>
              <a:rPr lang="en-US" sz="3000" dirty="0" err="1">
                <a:latin typeface="Calibri (Body)"/>
              </a:rPr>
              <a:t>dễ</a:t>
            </a:r>
            <a:r>
              <a:rPr lang="en-US" sz="3000" dirty="0">
                <a:latin typeface="Calibri (Body)"/>
              </a:rPr>
              <a:t> </a:t>
            </a:r>
            <a:r>
              <a:rPr lang="en-US" sz="3000" dirty="0" err="1">
                <a:latin typeface="Calibri (Body)"/>
              </a:rPr>
              <a:t>dàng</a:t>
            </a:r>
            <a:r>
              <a:rPr lang="en-US" sz="3000" dirty="0">
                <a:latin typeface="Calibri (Body)"/>
              </a:rPr>
              <a:t> </a:t>
            </a:r>
            <a:r>
              <a:rPr lang="en-US" sz="3000" dirty="0" err="1">
                <a:latin typeface="Calibri (Body)"/>
              </a:rPr>
              <a:t>tạo</a:t>
            </a:r>
            <a:r>
              <a:rPr lang="en-US" sz="3000" dirty="0">
                <a:latin typeface="Calibri (Body)"/>
              </a:rPr>
              <a:t> </a:t>
            </a:r>
            <a:r>
              <a:rPr lang="en-US" sz="3000" dirty="0" err="1">
                <a:latin typeface="Calibri (Body)"/>
              </a:rPr>
              <a:t>được</a:t>
            </a:r>
            <a:r>
              <a:rPr lang="en-US" sz="3000" dirty="0">
                <a:latin typeface="Calibri (Body)"/>
              </a:rPr>
              <a:t> account </a:t>
            </a:r>
            <a:r>
              <a:rPr lang="en-US" sz="3000" dirty="0" err="1">
                <a:latin typeface="Calibri (Body)"/>
              </a:rPr>
              <a:t>mới</a:t>
            </a:r>
            <a:r>
              <a:rPr lang="en-US" sz="3000" dirty="0">
                <a:latin typeface="Calibri (Body)"/>
              </a:rPr>
              <a:t>.</a:t>
            </a:r>
            <a:endParaRPr lang="en-US" sz="3000" spc="145" dirty="0">
              <a:solidFill>
                <a:srgbClr val="231F20"/>
              </a:solidFill>
              <a:latin typeface="Calibri (Body)"/>
            </a:endParaRPr>
          </a:p>
        </p:txBody>
      </p:sp>
      <p:sp>
        <p:nvSpPr>
          <p:cNvPr id="26" name="TextBox 26">
            <a:extLst>
              <a:ext uri="{FF2B5EF4-FFF2-40B4-BE49-F238E27FC236}">
                <a16:creationId xmlns:a16="http://schemas.microsoft.com/office/drawing/2014/main" id="{468D84B3-0E87-A6E8-A345-29DF4F832AAB}"/>
              </a:ext>
            </a:extLst>
          </p:cNvPr>
          <p:cNvSpPr txBox="1"/>
          <p:nvPr/>
        </p:nvSpPr>
        <p:spPr>
          <a:xfrm>
            <a:off x="1878577" y="3788906"/>
            <a:ext cx="3465904" cy="390107"/>
          </a:xfrm>
          <a:prstGeom prst="rect">
            <a:avLst/>
          </a:prstGeom>
        </p:spPr>
        <p:txBody>
          <a:bodyPr lIns="0" tIns="0" rIns="0" bIns="0" rtlCol="0" anchor="t">
            <a:spAutoFit/>
          </a:bodyPr>
          <a:lstStyle/>
          <a:p>
            <a:pPr marL="342900" lvl="0" indent="-342900">
              <a:lnSpc>
                <a:spcPts val="3199"/>
              </a:lnSpc>
              <a:spcBef>
                <a:spcPct val="0"/>
              </a:spcBef>
              <a:buFont typeface="Wingdings" panose="05000000000000000000" pitchFamily="2" charset="2"/>
              <a:buChar char="v"/>
            </a:pPr>
            <a:r>
              <a:rPr lang="en-US" sz="2500" b="1" spc="227" dirty="0" err="1">
                <a:solidFill>
                  <a:srgbClr val="397D5A"/>
                </a:solidFill>
                <a:latin typeface="Calibri (Body)"/>
              </a:rPr>
              <a:t>Mục</a:t>
            </a:r>
            <a:r>
              <a:rPr lang="en-US" sz="2500" b="1" spc="227" dirty="0">
                <a:solidFill>
                  <a:srgbClr val="397D5A"/>
                </a:solidFill>
                <a:latin typeface="Calibri (Body)"/>
              </a:rPr>
              <a:t> </a:t>
            </a:r>
            <a:r>
              <a:rPr lang="en-US" sz="2500" b="1" spc="227" dirty="0" err="1">
                <a:solidFill>
                  <a:srgbClr val="397D5A"/>
                </a:solidFill>
                <a:latin typeface="Calibri (Body)"/>
              </a:rPr>
              <a:t>tiêu</a:t>
            </a:r>
            <a:endParaRPr lang="en-US" sz="2500" b="1" spc="227" dirty="0">
              <a:solidFill>
                <a:srgbClr val="397D5A"/>
              </a:solidFill>
              <a:latin typeface="Calibri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267758" y="-198230"/>
            <a:ext cx="987312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 name="Picture 3"/>
          <p:cNvPicPr>
            <a:picLocks noChangeAspect="1"/>
          </p:cNvPicPr>
          <p:nvPr/>
        </p:nvPicPr>
        <p:blipFill>
          <a:blip r:embed="rId4"/>
          <a:stretch>
            <a:fillRect/>
          </a:stretch>
        </p:blipFill>
        <p:spPr>
          <a:xfrm>
            <a:off x="10314055" y="213869"/>
            <a:ext cx="7619885" cy="10038503"/>
          </a:xfrm>
          <a:prstGeom prst="rect">
            <a:avLst/>
          </a:prstGeom>
        </p:spPr>
      </p:pic>
      <p:cxnSp>
        <p:nvCxnSpPr>
          <p:cNvPr id="6" name="Straight Arrow Connector 5"/>
          <p:cNvCxnSpPr/>
          <p:nvPr/>
        </p:nvCxnSpPr>
        <p:spPr>
          <a:xfrm>
            <a:off x="9296400" y="4762500"/>
            <a:ext cx="1371600" cy="62689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p:nvPr/>
        </p:nvCxnSpPr>
        <p:spPr>
          <a:xfrm>
            <a:off x="9296400" y="6134100"/>
            <a:ext cx="1371600" cy="597213"/>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27472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1000" fill="hold"/>
                                        <p:tgtEl>
                                          <p:spTgt spid="18"/>
                                        </p:tgtEl>
                                        <p:attrNameLst>
                                          <p:attrName>ppt_w</p:attrName>
                                        </p:attrNameLst>
                                      </p:cBhvr>
                                      <p:tavLst>
                                        <p:tav tm="0">
                                          <p:val>
                                            <p:fltVal val="0"/>
                                          </p:val>
                                        </p:tav>
                                        <p:tav tm="100000">
                                          <p:val>
                                            <p:strVal val="#ppt_w"/>
                                          </p:val>
                                        </p:tav>
                                      </p:tavLst>
                                    </p:anim>
                                    <p:anim calcmode="lin" valueType="num">
                                      <p:cBhvr>
                                        <p:cTn id="30" dur="1000" fill="hold"/>
                                        <p:tgtEl>
                                          <p:spTgt spid="18"/>
                                        </p:tgtEl>
                                        <p:attrNameLst>
                                          <p:attrName>ppt_h</p:attrName>
                                        </p:attrNameLst>
                                      </p:cBhvr>
                                      <p:tavLst>
                                        <p:tav tm="0">
                                          <p:val>
                                            <p:fltVal val="0"/>
                                          </p:val>
                                        </p:tav>
                                        <p:tav tm="100000">
                                          <p:val>
                                            <p:strVal val="#ppt_h"/>
                                          </p:val>
                                        </p:tav>
                                      </p:tavLst>
                                    </p:anim>
                                    <p:anim calcmode="lin" valueType="num">
                                      <p:cBhvr>
                                        <p:cTn id="31" dur="1000" fill="hold"/>
                                        <p:tgtEl>
                                          <p:spTgt spid="18"/>
                                        </p:tgtEl>
                                        <p:attrNameLst>
                                          <p:attrName>style.rotation</p:attrName>
                                        </p:attrNameLst>
                                      </p:cBhvr>
                                      <p:tavLst>
                                        <p:tav tm="0">
                                          <p:val>
                                            <p:fltVal val="90"/>
                                          </p:val>
                                        </p:tav>
                                        <p:tav tm="100000">
                                          <p:val>
                                            <p:fltVal val="0"/>
                                          </p:val>
                                        </p:tav>
                                      </p:tavLst>
                                    </p:anim>
                                    <p:animEffect transition="in" filter="fade">
                                      <p:cBhvr>
                                        <p:cTn id="32" dur="1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nodePh="1">
                                  <p:stCondLst>
                                    <p:cond delay="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 calcmode="lin" valueType="num">
                                      <p:cBhvr>
                                        <p:cTn id="37" dur="1000" fill="hold"/>
                                        <p:tgtEl>
                                          <p:spTgt spid="31"/>
                                        </p:tgtEl>
                                        <p:attrNameLst>
                                          <p:attrName>ppt_w</p:attrName>
                                        </p:attrNameLst>
                                      </p:cBhvr>
                                      <p:tavLst>
                                        <p:tav tm="0">
                                          <p:val>
                                            <p:fltVal val="0"/>
                                          </p:val>
                                        </p:tav>
                                        <p:tav tm="100000">
                                          <p:val>
                                            <p:strVal val="#ppt_w"/>
                                          </p:val>
                                        </p:tav>
                                      </p:tavLst>
                                    </p:anim>
                                    <p:anim calcmode="lin" valueType="num">
                                      <p:cBhvr>
                                        <p:cTn id="38" dur="1000" fill="hold"/>
                                        <p:tgtEl>
                                          <p:spTgt spid="31"/>
                                        </p:tgtEl>
                                        <p:attrNameLst>
                                          <p:attrName>ppt_h</p:attrName>
                                        </p:attrNameLst>
                                      </p:cBhvr>
                                      <p:tavLst>
                                        <p:tav tm="0">
                                          <p:val>
                                            <p:fltVal val="0"/>
                                          </p:val>
                                        </p:tav>
                                        <p:tav tm="100000">
                                          <p:val>
                                            <p:strVal val="#ppt_h"/>
                                          </p:val>
                                        </p:tav>
                                      </p:tavLst>
                                    </p:anim>
                                    <p:anim calcmode="lin" valueType="num">
                                      <p:cBhvr>
                                        <p:cTn id="39" dur="1000" fill="hold"/>
                                        <p:tgtEl>
                                          <p:spTgt spid="31"/>
                                        </p:tgtEl>
                                        <p:attrNameLst>
                                          <p:attrName>style.rotation</p:attrName>
                                        </p:attrNameLst>
                                      </p:cBhvr>
                                      <p:tavLst>
                                        <p:tav tm="0">
                                          <p:val>
                                            <p:fltVal val="90"/>
                                          </p:val>
                                        </p:tav>
                                        <p:tav tm="100000">
                                          <p:val>
                                            <p:fltVal val="0"/>
                                          </p:val>
                                        </p:tav>
                                      </p:tavLst>
                                    </p:anim>
                                    <p:animEffect transition="in" filter="fade">
                                      <p:cBhvr>
                                        <p:cTn id="4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CF34-3E02-86C4-0770-FD216D63F0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491860-05C8-9A00-4A10-20A2F597EF3C}"/>
              </a:ext>
            </a:extLst>
          </p:cNvPr>
          <p:cNvSpPr/>
          <p:nvPr/>
        </p:nvSpPr>
        <p:spPr>
          <a:xfrm flipH="1" flipV="1">
            <a:off x="28019" y="385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latin typeface="Calibri (Body)"/>
            </a:endParaRPr>
          </a:p>
        </p:txBody>
      </p:sp>
      <p:sp>
        <p:nvSpPr>
          <p:cNvPr id="24" name="TextBox 24">
            <a:extLst>
              <a:ext uri="{FF2B5EF4-FFF2-40B4-BE49-F238E27FC236}">
                <a16:creationId xmlns:a16="http://schemas.microsoft.com/office/drawing/2014/main" id="{577E0FB6-C2E5-9357-F6D0-56B23E691FA4}"/>
              </a:ext>
            </a:extLst>
          </p:cNvPr>
          <p:cNvSpPr txBox="1"/>
          <p:nvPr/>
        </p:nvSpPr>
        <p:spPr>
          <a:xfrm>
            <a:off x="1633616" y="2164107"/>
            <a:ext cx="7784550"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Calibri (Body)"/>
              </a:rPr>
              <a:t>2. </a:t>
            </a:r>
            <a:r>
              <a:rPr lang="en-US" sz="5921" b="1" spc="207" dirty="0" err="1">
                <a:solidFill>
                  <a:srgbClr val="040506"/>
                </a:solidFill>
                <a:latin typeface="Calibri (Body)"/>
              </a:rPr>
              <a:t>Xác</a:t>
            </a:r>
            <a:r>
              <a:rPr lang="en-US" sz="5921" b="1" spc="207" dirty="0">
                <a:solidFill>
                  <a:srgbClr val="040506"/>
                </a:solidFill>
                <a:latin typeface="Calibri (Body)"/>
              </a:rPr>
              <a:t> </a:t>
            </a:r>
            <a:r>
              <a:rPr lang="en-US" sz="5921" b="1" spc="207" dirty="0" err="1">
                <a:solidFill>
                  <a:srgbClr val="040506"/>
                </a:solidFill>
                <a:latin typeface="Calibri (Body)"/>
              </a:rPr>
              <a:t>nhận</a:t>
            </a:r>
            <a:r>
              <a:rPr lang="en-US" sz="5921" b="1" spc="207" dirty="0">
                <a:solidFill>
                  <a:srgbClr val="040506"/>
                </a:solidFill>
                <a:latin typeface="Calibri (Body)"/>
              </a:rPr>
              <a:t> </a:t>
            </a:r>
            <a:r>
              <a:rPr lang="en-US" sz="5921" b="1" spc="207" dirty="0" err="1">
                <a:solidFill>
                  <a:srgbClr val="040506"/>
                </a:solidFill>
                <a:latin typeface="Calibri (Body)"/>
              </a:rPr>
              <a:t>mã</a:t>
            </a:r>
            <a:r>
              <a:rPr lang="en-US" sz="5921" b="1" spc="207" dirty="0">
                <a:solidFill>
                  <a:srgbClr val="040506"/>
                </a:solidFill>
                <a:latin typeface="Calibri (Body)"/>
              </a:rPr>
              <a:t> OTP</a:t>
            </a:r>
          </a:p>
        </p:txBody>
      </p:sp>
      <p:sp>
        <p:nvSpPr>
          <p:cNvPr id="26" name="TextBox 26">
            <a:extLst>
              <a:ext uri="{FF2B5EF4-FFF2-40B4-BE49-F238E27FC236}">
                <a16:creationId xmlns:a16="http://schemas.microsoft.com/office/drawing/2014/main" id="{AC732787-9593-2252-E165-25A33DFE1341}"/>
              </a:ext>
            </a:extLst>
          </p:cNvPr>
          <p:cNvSpPr txBox="1"/>
          <p:nvPr/>
        </p:nvSpPr>
        <p:spPr>
          <a:xfrm>
            <a:off x="1447800" y="3505245"/>
            <a:ext cx="6781800" cy="785793"/>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en-US" sz="2500" b="1" spc="227" dirty="0" err="1">
                <a:solidFill>
                  <a:srgbClr val="397D5A"/>
                </a:solidFill>
                <a:latin typeface="Calibri (Body)"/>
              </a:rPr>
              <a:t>Quy</a:t>
            </a:r>
            <a:r>
              <a:rPr lang="en-US" sz="2500" b="1" spc="227" dirty="0">
                <a:solidFill>
                  <a:srgbClr val="397D5A"/>
                </a:solidFill>
                <a:latin typeface="Calibri (Body)"/>
              </a:rPr>
              <a:t> </a:t>
            </a:r>
            <a:r>
              <a:rPr lang="en-US" sz="2500" b="1" spc="227" dirty="0" err="1">
                <a:solidFill>
                  <a:srgbClr val="397D5A"/>
                </a:solidFill>
                <a:latin typeface="Calibri (Body)"/>
              </a:rPr>
              <a:t>tắc</a:t>
            </a:r>
            <a:r>
              <a:rPr lang="en-US" sz="2500" b="1" spc="227" dirty="0">
                <a:solidFill>
                  <a:srgbClr val="397D5A"/>
                </a:solidFill>
                <a:latin typeface="Calibri (Body)"/>
              </a:rPr>
              <a:t> </a:t>
            </a:r>
            <a:r>
              <a:rPr lang="en-US" sz="2500" b="1" spc="227" dirty="0" err="1">
                <a:solidFill>
                  <a:srgbClr val="397D5A"/>
                </a:solidFill>
                <a:latin typeface="Calibri (Body)"/>
              </a:rPr>
              <a:t>liên</a:t>
            </a:r>
            <a:r>
              <a:rPr lang="en-US" sz="2500" b="1" spc="227" dirty="0">
                <a:solidFill>
                  <a:srgbClr val="397D5A"/>
                </a:solidFill>
                <a:latin typeface="Calibri (Body)"/>
              </a:rPr>
              <a:t> </a:t>
            </a:r>
            <a:r>
              <a:rPr lang="en-US" sz="2500" b="1" spc="227" dirty="0" err="1">
                <a:solidFill>
                  <a:srgbClr val="397D5A"/>
                </a:solidFill>
                <a:latin typeface="Calibri (Body)"/>
              </a:rPr>
              <a:t>quan</a:t>
            </a:r>
            <a:r>
              <a:rPr lang="en-US" sz="2500" b="1" spc="227" dirty="0">
                <a:solidFill>
                  <a:srgbClr val="397D5A"/>
                </a:solidFill>
                <a:latin typeface="Calibri (Body)"/>
              </a:rPr>
              <a:t> </a:t>
            </a:r>
            <a:r>
              <a:rPr lang="en-US" sz="2500" b="1" spc="227" dirty="0" err="1">
                <a:solidFill>
                  <a:srgbClr val="397D5A"/>
                </a:solidFill>
                <a:latin typeface="Calibri (Body)"/>
              </a:rPr>
              <a:t>mã</a:t>
            </a:r>
            <a:r>
              <a:rPr lang="en-US" sz="2500" b="1" spc="227" dirty="0">
                <a:solidFill>
                  <a:srgbClr val="397D5A"/>
                </a:solidFill>
                <a:latin typeface="Calibri (Body)"/>
              </a:rPr>
              <a:t> OTP</a:t>
            </a:r>
            <a:endParaRPr lang="en-US" sz="2318" b="1" spc="227" dirty="0">
              <a:solidFill>
                <a:srgbClr val="397D5A"/>
              </a:solidFill>
              <a:latin typeface="Calibri (Body)"/>
            </a:endParaRPr>
          </a:p>
          <a:p>
            <a:pPr lvl="0">
              <a:lnSpc>
                <a:spcPts val="3199"/>
              </a:lnSpc>
              <a:spcBef>
                <a:spcPct val="0"/>
              </a:spcBef>
            </a:pPr>
            <a:endParaRPr lang="en-US" sz="2318" spc="227" dirty="0">
              <a:solidFill>
                <a:srgbClr val="397D5A"/>
              </a:solidFill>
              <a:latin typeface="Calibri (Body)"/>
            </a:endParaRPr>
          </a:p>
        </p:txBody>
      </p:sp>
      <p:sp>
        <p:nvSpPr>
          <p:cNvPr id="27" name="TextBox 27">
            <a:extLst>
              <a:ext uri="{FF2B5EF4-FFF2-40B4-BE49-F238E27FC236}">
                <a16:creationId xmlns:a16="http://schemas.microsoft.com/office/drawing/2014/main" id="{C99C5AF1-7896-29F3-BDF0-52B0B90516E9}"/>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C9401BC7-1A97-438C-4556-9CA51831FAF9}"/>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EA6336C0-41D0-87F4-92E9-494C21D305F2}"/>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FF5ABDE-B174-98B4-A39F-11F301D0FAFA}"/>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DE0B068E-5ABC-7A94-AC42-88ACFBB0B48B}"/>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5D70182-D7AE-9D98-F6EC-C4DD8DFEF94D}"/>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D36A7C7B-A2CC-F741-0A22-96949526A48D}"/>
              </a:ext>
            </a:extLst>
          </p:cNvPr>
          <p:cNvSpPr/>
          <p:nvPr/>
        </p:nvSpPr>
        <p:spPr>
          <a:xfrm rot="-10800000">
            <a:off x="-267758" y="-124488"/>
            <a:ext cx="10206256"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FE455316-D47A-7F82-1EBD-6E946FA232BE}"/>
              </a:ext>
            </a:extLst>
          </p:cNvPr>
          <p:cNvSpPr txBox="1"/>
          <p:nvPr/>
        </p:nvSpPr>
        <p:spPr>
          <a:xfrm>
            <a:off x="1903977" y="3671723"/>
            <a:ext cx="9160261" cy="4311437"/>
          </a:xfrm>
          <a:prstGeom prst="rect">
            <a:avLst/>
          </a:prstGeom>
          <a:noFill/>
        </p:spPr>
        <p:txBody>
          <a:bodyPr wrap="square" rtlCol="0">
            <a:spAutoFit/>
          </a:bodyPr>
          <a:lstStyle/>
          <a:p>
            <a:pPr>
              <a:lnSpc>
                <a:spcPct val="150000"/>
              </a:lnSpc>
            </a:pPr>
            <a:endParaRPr lang="en-US" sz="2500" b="1" i="1" dirty="0">
              <a:latin typeface="Calibri (Body)"/>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Nhập</a:t>
            </a:r>
            <a:r>
              <a:rPr lang="en-US" sz="2800" dirty="0">
                <a:latin typeface="Calibri (Body)"/>
                <a:ea typeface="Times New Roman" panose="02020603050405020304" pitchFamily="18" charset="0"/>
              </a:rPr>
              <a:t> </a:t>
            </a:r>
            <a:r>
              <a:rPr lang="en-US" sz="2800" dirty="0">
                <a:effectLst/>
                <a:latin typeface="Calibri (Body)"/>
                <a:ea typeface="Times New Roman" panose="02020603050405020304" pitchFamily="18" charset="0"/>
              </a:rPr>
              <a:t>OTP </a:t>
            </a:r>
            <a:r>
              <a:rPr lang="en-US" sz="2800" dirty="0" err="1">
                <a:effectLst/>
                <a:latin typeface="Calibri (Body)"/>
                <a:ea typeface="Times New Roman" panose="02020603050405020304" pitchFamily="18" charset="0"/>
              </a:rPr>
              <a:t>không</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chính</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xác</a:t>
            </a:r>
            <a:r>
              <a:rPr lang="en-US" sz="2800" dirty="0">
                <a:effectLst/>
                <a:latin typeface="Calibri (Body)"/>
                <a:ea typeface="Times New Roman" panose="02020603050405020304" pitchFamily="18" charset="0"/>
              </a:rPr>
              <a:t> </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thông</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báo</a:t>
            </a:r>
            <a:r>
              <a:rPr lang="en-US" sz="2800" dirty="0">
                <a:latin typeface="Calibri (Body)"/>
                <a:ea typeface="Times New Roman" panose="02020603050405020304" pitchFamily="18" charset="0"/>
                <a:sym typeface="Wingdings" panose="05000000000000000000" pitchFamily="2" charset="2"/>
              </a:rPr>
              <a:t> </a:t>
            </a:r>
            <a:r>
              <a:rPr lang="en-US" sz="2800" dirty="0" err="1">
                <a:latin typeface="Calibri (Body)"/>
                <a:ea typeface="Times New Roman" panose="02020603050405020304" pitchFamily="18" charset="0"/>
                <a:sym typeface="Wingdings" panose="05000000000000000000" pitchFamily="2" charset="2"/>
              </a:rPr>
              <a:t>lỗi</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Nhập</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sai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liên</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tiếp</a:t>
            </a:r>
            <a:r>
              <a:rPr lang="en-US" sz="2800" dirty="0">
                <a:effectLst/>
                <a:latin typeface="Calibri (Body)"/>
                <a:ea typeface="Times New Roman" panose="02020603050405020304" pitchFamily="18" charset="0"/>
              </a:rPr>
              <a:t> 5 </a:t>
            </a:r>
            <a:r>
              <a:rPr lang="en-US" sz="2800" dirty="0" err="1">
                <a:effectLst/>
                <a:latin typeface="Calibri (Body)"/>
                <a:ea typeface="Times New Roman" panose="02020603050405020304" pitchFamily="18" charset="0"/>
              </a:rPr>
              <a:t>lần</a:t>
            </a:r>
            <a:r>
              <a:rPr lang="en-US" sz="2800" dirty="0">
                <a:effectLst/>
                <a:latin typeface="Calibri (Body)"/>
                <a:ea typeface="Times New Roman" panose="02020603050405020304" pitchFamily="18" charset="0"/>
              </a:rPr>
              <a:t> </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thông</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báo</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lỗi</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và</a:t>
            </a:r>
            <a:endParaRPr lang="en-US" sz="2800" dirty="0">
              <a:latin typeface="Calibri (Body)"/>
              <a:ea typeface="Times New Roman" panose="02020603050405020304" pitchFamily="18" charset="0"/>
              <a:sym typeface="Wingdings" panose="05000000000000000000" pitchFamily="2" charset="2"/>
            </a:endParaRPr>
          </a:p>
          <a:p>
            <a:pPr>
              <a:lnSpc>
                <a:spcPct val="150000"/>
              </a:lnSpc>
              <a:spcAft>
                <a:spcPts val="800"/>
              </a:spcAft>
            </a:pPr>
            <a:r>
              <a:rPr lang="en-US" sz="2800" dirty="0">
                <a:latin typeface="Calibri (Body)"/>
                <a:ea typeface="Times New Roman" panose="02020603050405020304" pitchFamily="18" charset="0"/>
                <a:sym typeface="Wingdings" panose="05000000000000000000" pitchFamily="2" charset="2"/>
              </a:rPr>
              <a:t>b</a:t>
            </a:r>
            <a:r>
              <a:rPr lang="en-US" sz="2800" dirty="0">
                <a:effectLst/>
                <a:latin typeface="Calibri (Body)"/>
                <a:ea typeface="Times New Roman" panose="02020603050405020304" pitchFamily="18" charset="0"/>
                <a:sym typeface="Wingdings" panose="05000000000000000000" pitchFamily="2" charset="2"/>
              </a:rPr>
              <a:t>lock confirm OTP </a:t>
            </a:r>
            <a:r>
              <a:rPr lang="en-US" sz="2800" dirty="0" err="1">
                <a:effectLst/>
                <a:latin typeface="Calibri (Body)"/>
                <a:ea typeface="Times New Roman" panose="02020603050405020304" pitchFamily="18" charset="0"/>
                <a:sym typeface="Wingdings" panose="05000000000000000000" pitchFamily="2" charset="2"/>
              </a:rPr>
              <a:t>trong</a:t>
            </a:r>
            <a:r>
              <a:rPr lang="en-US" sz="2800" dirty="0">
                <a:effectLst/>
                <a:latin typeface="Calibri (Body)"/>
                <a:ea typeface="Times New Roman" panose="02020603050405020304" pitchFamily="18" charset="0"/>
                <a:sym typeface="Wingdings" panose="05000000000000000000" pitchFamily="2" charset="2"/>
              </a:rPr>
              <a:t> </a:t>
            </a:r>
            <a:r>
              <a:rPr lang="en-US" sz="2800" dirty="0" err="1">
                <a:effectLst/>
                <a:latin typeface="Calibri (Body)"/>
                <a:ea typeface="Times New Roman" panose="02020603050405020304" pitchFamily="18" charset="0"/>
                <a:sym typeface="Wingdings" panose="05000000000000000000" pitchFamily="2" charset="2"/>
              </a:rPr>
              <a:t>vòng</a:t>
            </a:r>
            <a:r>
              <a:rPr lang="en-US" sz="2800" dirty="0">
                <a:effectLst/>
                <a:latin typeface="Calibri (Body)"/>
                <a:ea typeface="Times New Roman" panose="02020603050405020304" pitchFamily="18" charset="0"/>
                <a:sym typeface="Wingdings" panose="05000000000000000000" pitchFamily="2" charset="2"/>
              </a:rPr>
              <a:t> 5 </a:t>
            </a:r>
            <a:r>
              <a:rPr lang="en-US" sz="2800" dirty="0" err="1">
                <a:effectLst/>
                <a:latin typeface="Calibri (Body)"/>
                <a:ea typeface="Times New Roman" panose="02020603050405020304" pitchFamily="18" charset="0"/>
                <a:sym typeface="Wingdings" panose="05000000000000000000" pitchFamily="2" charset="2"/>
              </a:rPr>
              <a:t>phút</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Thời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gian</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hiệu</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lực</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mã</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là</a:t>
            </a:r>
            <a:r>
              <a:rPr lang="en-US" sz="2800" dirty="0">
                <a:effectLst/>
                <a:latin typeface="Calibri (Body)"/>
                <a:ea typeface="Times New Roman" panose="02020603050405020304" pitchFamily="18" charset="0"/>
              </a:rPr>
              <a:t> 3 </a:t>
            </a:r>
            <a:r>
              <a:rPr lang="en-US" sz="2800" dirty="0" err="1">
                <a:effectLst/>
                <a:latin typeface="Calibri (Body)"/>
                <a:ea typeface="Times New Roman" panose="02020603050405020304" pitchFamily="18" charset="0"/>
              </a:rPr>
              <a:t>phút</a:t>
            </a:r>
            <a:endParaRPr lang="en-US" sz="2800" dirty="0">
              <a:effectLst/>
              <a:latin typeface="Calibri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en-US" sz="2800" dirty="0" err="1">
                <a:effectLst/>
                <a:latin typeface="Calibri (Body)"/>
                <a:ea typeface="Times New Roman" panose="02020603050405020304" pitchFamily="18" charset="0"/>
              </a:rPr>
              <a:t>Số</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lần</a:t>
            </a:r>
            <a:r>
              <a:rPr lang="en-US" sz="2800" dirty="0">
                <a:effectLst/>
                <a:latin typeface="Calibri (Body)"/>
                <a:ea typeface="Times New Roman" panose="02020603050405020304" pitchFamily="18" charset="0"/>
              </a:rPr>
              <a:t> request </a:t>
            </a:r>
            <a:r>
              <a:rPr lang="en-US" sz="2800" dirty="0" err="1">
                <a:effectLst/>
                <a:latin typeface="Calibri (Body)"/>
                <a:ea typeface="Times New Roman" panose="02020603050405020304" pitchFamily="18" charset="0"/>
              </a:rPr>
              <a:t>mã</a:t>
            </a:r>
            <a:r>
              <a:rPr lang="en-US" sz="2800" dirty="0">
                <a:effectLst/>
                <a:latin typeface="Calibri (Body)"/>
                <a:ea typeface="Times New Roman" panose="02020603050405020304" pitchFamily="18" charset="0"/>
              </a:rPr>
              <a:t> OTP </a:t>
            </a:r>
            <a:r>
              <a:rPr lang="en-US" sz="2800" dirty="0" err="1">
                <a:effectLst/>
                <a:latin typeface="Calibri (Body)"/>
                <a:ea typeface="Times New Roman" panose="02020603050405020304" pitchFamily="18" charset="0"/>
              </a:rPr>
              <a:t>cách</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nhau</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tối</a:t>
            </a:r>
            <a:r>
              <a:rPr lang="en-US" sz="2800" dirty="0">
                <a:effectLst/>
                <a:latin typeface="Calibri (Body)"/>
                <a:ea typeface="Times New Roman" panose="02020603050405020304" pitchFamily="18" charset="0"/>
              </a:rPr>
              <a:t> </a:t>
            </a:r>
            <a:r>
              <a:rPr lang="en-US" sz="2800" dirty="0" err="1">
                <a:effectLst/>
                <a:latin typeface="Calibri (Body)"/>
                <a:ea typeface="Times New Roman" panose="02020603050405020304" pitchFamily="18" charset="0"/>
              </a:rPr>
              <a:t>đa</a:t>
            </a:r>
            <a:r>
              <a:rPr lang="en-US" sz="2800" dirty="0">
                <a:effectLst/>
                <a:latin typeface="Calibri (Body)"/>
                <a:ea typeface="Times New Roman" panose="02020603050405020304" pitchFamily="18" charset="0"/>
              </a:rPr>
              <a:t> 1 </a:t>
            </a:r>
            <a:r>
              <a:rPr lang="en-US" sz="2800" dirty="0" err="1">
                <a:effectLst/>
                <a:latin typeface="Calibri (Body)"/>
                <a:ea typeface="Times New Roman" panose="02020603050405020304" pitchFamily="18" charset="0"/>
              </a:rPr>
              <a:t>phút</a:t>
            </a:r>
            <a:r>
              <a:rPr lang="en-US" sz="2800" dirty="0">
                <a:effectLst/>
                <a:latin typeface="Calibri (Body)"/>
                <a:ea typeface="Times New Roman" panose="02020603050405020304" pitchFamily="18" charset="0"/>
              </a:rPr>
              <a:t>.</a:t>
            </a:r>
            <a:endParaRPr lang="en-US" sz="2800" dirty="0">
              <a:effectLst/>
              <a:latin typeface="Calibri (Body)"/>
              <a:ea typeface="Calibri" panose="020F0502020204030204" pitchFamily="34" charset="0"/>
            </a:endParaRPr>
          </a:p>
        </p:txBody>
      </p:sp>
      <p:pic>
        <p:nvPicPr>
          <p:cNvPr id="3" name="Picture 2"/>
          <p:cNvPicPr>
            <a:picLocks noChangeAspect="1"/>
          </p:cNvPicPr>
          <p:nvPr/>
        </p:nvPicPr>
        <p:blipFill>
          <a:blip r:embed="rId5"/>
          <a:stretch>
            <a:fillRect/>
          </a:stretch>
        </p:blipFill>
        <p:spPr>
          <a:xfrm>
            <a:off x="10352264" y="100742"/>
            <a:ext cx="7549989" cy="10186258"/>
          </a:xfrm>
          <a:prstGeom prst="rect">
            <a:avLst/>
          </a:prstGeom>
        </p:spPr>
      </p:pic>
    </p:spTree>
    <p:extLst>
      <p:ext uri="{BB962C8B-B14F-4D97-AF65-F5344CB8AC3E}">
        <p14:creationId xmlns:p14="http://schemas.microsoft.com/office/powerpoint/2010/main" val="46800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652388" y="-1017062"/>
            <a:ext cx="7489100" cy="54020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27" name="Group 27"/>
          <p:cNvGrpSpPr/>
          <p:nvPr/>
        </p:nvGrpSpPr>
        <p:grpSpPr>
          <a:xfrm>
            <a:off x="7807933" y="5637362"/>
            <a:ext cx="5916664" cy="15378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TextBox 38"/>
          <p:cNvSpPr txBox="1"/>
          <p:nvPr/>
        </p:nvSpPr>
        <p:spPr>
          <a:xfrm>
            <a:off x="659912" y="766009"/>
            <a:ext cx="6844525" cy="987578"/>
          </a:xfrm>
          <a:prstGeom prst="rect">
            <a:avLst/>
          </a:prstGeom>
        </p:spPr>
        <p:txBody>
          <a:bodyPr wrap="square" lIns="0" tIns="0" rIns="0" bIns="0" rtlCol="0" anchor="t">
            <a:spAutoFit/>
          </a:bodyPr>
          <a:lstStyle/>
          <a:p>
            <a:pPr marL="0" lvl="0" indent="0" algn="l">
              <a:lnSpc>
                <a:spcPts val="8206"/>
              </a:lnSpc>
              <a:spcBef>
                <a:spcPct val="0"/>
              </a:spcBef>
            </a:pPr>
            <a:r>
              <a:rPr lang="vi-VN" sz="5946" b="1" spc="582" dirty="0">
                <a:solidFill>
                  <a:srgbClr val="FFFFFF"/>
                </a:solidFill>
                <a:latin typeface=" arial body"/>
              </a:rPr>
              <a:t>Đặt Hàng</a:t>
            </a:r>
            <a:endParaRPr lang="en-US" sz="5946" b="1" spc="582" dirty="0">
              <a:solidFill>
                <a:srgbClr val="FFFFFF"/>
              </a:solidFill>
              <a:latin typeface=" arial body"/>
            </a:endParaRPr>
          </a:p>
        </p:txBody>
      </p:sp>
      <p:sp>
        <p:nvSpPr>
          <p:cNvPr id="39" name="TextBox 39"/>
          <p:cNvSpPr txBox="1"/>
          <p:nvPr/>
        </p:nvSpPr>
        <p:spPr>
          <a:xfrm>
            <a:off x="9914645" y="2065931"/>
            <a:ext cx="3636065" cy="512961"/>
          </a:xfrm>
          <a:prstGeom prst="rect">
            <a:avLst/>
          </a:prstGeom>
        </p:spPr>
        <p:txBody>
          <a:bodyPr lIns="0" tIns="0" rIns="0" bIns="0" rtlCol="0" anchor="t">
            <a:spAutoFit/>
          </a:bodyPr>
          <a:lstStyle/>
          <a:p>
            <a:pPr lvl="0">
              <a:lnSpc>
                <a:spcPts val="2012"/>
              </a:lnSpc>
              <a:spcBef>
                <a:spcPct val="0"/>
              </a:spcBef>
            </a:pPr>
            <a:r>
              <a:rPr lang="vi-VN" sz="1900" spc="142" dirty="0">
                <a:solidFill>
                  <a:srgbClr val="FFFFFF"/>
                </a:solidFill>
                <a:latin typeface=" arial body"/>
              </a:rPr>
              <a:t>Tổng quan màn hình trang chủ</a:t>
            </a:r>
            <a:endParaRPr lang="en-US" sz="1900" spc="142" dirty="0">
              <a:solidFill>
                <a:srgbClr val="FFFFFF"/>
              </a:solidFill>
              <a:latin typeface=" arial body"/>
            </a:endParaRPr>
          </a:p>
        </p:txBody>
      </p:sp>
      <p:sp>
        <p:nvSpPr>
          <p:cNvPr id="40" name="TextBox 40"/>
          <p:cNvSpPr txBox="1"/>
          <p:nvPr/>
        </p:nvSpPr>
        <p:spPr>
          <a:xfrm>
            <a:off x="6363363" y="1852472"/>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 arial body"/>
              </a:rPr>
              <a:t>01</a:t>
            </a:r>
          </a:p>
        </p:txBody>
      </p:sp>
      <p:sp>
        <p:nvSpPr>
          <p:cNvPr id="41" name="TextBox 41"/>
          <p:cNvSpPr txBox="1"/>
          <p:nvPr/>
        </p:nvSpPr>
        <p:spPr>
          <a:xfrm>
            <a:off x="12079705" y="3714588"/>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 arial body"/>
              </a:rPr>
              <a:t>02</a:t>
            </a:r>
          </a:p>
        </p:txBody>
      </p:sp>
      <p:sp>
        <p:nvSpPr>
          <p:cNvPr id="42" name="TextBox 42"/>
          <p:cNvSpPr txBox="1"/>
          <p:nvPr/>
        </p:nvSpPr>
        <p:spPr>
          <a:xfrm>
            <a:off x="9705021" y="6142525"/>
            <a:ext cx="3636065" cy="769441"/>
          </a:xfrm>
          <a:prstGeom prst="rect">
            <a:avLst/>
          </a:prstGeom>
        </p:spPr>
        <p:txBody>
          <a:bodyPr lIns="0" tIns="0" rIns="0" bIns="0" rtlCol="0" anchor="t">
            <a:spAutoFit/>
          </a:bodyPr>
          <a:lstStyle/>
          <a:p>
            <a:pPr marL="0" lvl="0" indent="0" algn="l">
              <a:lnSpc>
                <a:spcPts val="2012"/>
              </a:lnSpc>
              <a:spcBef>
                <a:spcPct val="0"/>
              </a:spcBef>
            </a:pPr>
            <a:r>
              <a:rPr lang="vi-VN" sz="1900" spc="142" dirty="0">
                <a:solidFill>
                  <a:srgbClr val="FFFFFF"/>
                </a:solidFill>
                <a:latin typeface=" arial body"/>
              </a:rPr>
              <a:t>Quy trình điền thông tin cá nhân và phương thức thanh toán</a:t>
            </a:r>
            <a:endParaRPr lang="en-US" sz="1900" spc="142" dirty="0">
              <a:solidFill>
                <a:srgbClr val="FFFFFF"/>
              </a:solidFill>
              <a:latin typeface=" arial body"/>
            </a:endParaRPr>
          </a:p>
        </p:txBody>
      </p:sp>
      <p:sp>
        <p:nvSpPr>
          <p:cNvPr id="43" name="TextBox 43"/>
          <p:cNvSpPr txBox="1"/>
          <p:nvPr/>
        </p:nvSpPr>
        <p:spPr>
          <a:xfrm>
            <a:off x="6211443" y="5969923"/>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 arial body"/>
              </a:rPr>
              <a:t>03</a:t>
            </a:r>
          </a:p>
        </p:txBody>
      </p:sp>
      <p:sp>
        <p:nvSpPr>
          <p:cNvPr id="44" name="TextBox 44"/>
          <p:cNvSpPr txBox="1"/>
          <p:nvPr/>
        </p:nvSpPr>
        <p:spPr>
          <a:xfrm>
            <a:off x="11927784" y="7832039"/>
            <a:ext cx="979531" cy="705001"/>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 arial body"/>
              </a:rPr>
              <a:t>04</a:t>
            </a:r>
          </a:p>
        </p:txBody>
      </p:sp>
      <p:sp>
        <p:nvSpPr>
          <p:cNvPr id="45" name="TextBox 45"/>
          <p:cNvSpPr txBox="1"/>
          <p:nvPr/>
        </p:nvSpPr>
        <p:spPr>
          <a:xfrm>
            <a:off x="5765988" y="4044373"/>
            <a:ext cx="4107611" cy="512961"/>
          </a:xfrm>
          <a:prstGeom prst="rect">
            <a:avLst/>
          </a:prstGeom>
        </p:spPr>
        <p:txBody>
          <a:bodyPr wrap="square" lIns="0" tIns="0" rIns="0" bIns="0" rtlCol="0" anchor="t">
            <a:spAutoFit/>
          </a:bodyPr>
          <a:lstStyle/>
          <a:p>
            <a:pPr marL="0" lvl="0" indent="0" algn="r">
              <a:lnSpc>
                <a:spcPts val="2012"/>
              </a:lnSpc>
              <a:spcBef>
                <a:spcPct val="0"/>
              </a:spcBef>
            </a:pPr>
            <a:r>
              <a:rPr lang="vi-VN" sz="1900" spc="142" dirty="0">
                <a:solidFill>
                  <a:srgbClr val="FFFFFF"/>
                </a:solidFill>
                <a:latin typeface=" arial body"/>
              </a:rPr>
              <a:t>Xem sản phẩm và thêm vào giỏ hàng</a:t>
            </a:r>
            <a:endParaRPr lang="en-US" sz="1900" spc="142" dirty="0">
              <a:solidFill>
                <a:srgbClr val="FFFFFF"/>
              </a:solidFill>
              <a:latin typeface=" arial body"/>
            </a:endParaRPr>
          </a:p>
        </p:txBody>
      </p:sp>
      <p:sp>
        <p:nvSpPr>
          <p:cNvPr id="46" name="TextBox 46"/>
          <p:cNvSpPr txBox="1"/>
          <p:nvPr/>
        </p:nvSpPr>
        <p:spPr>
          <a:xfrm>
            <a:off x="5858027" y="8215835"/>
            <a:ext cx="3636065" cy="256480"/>
          </a:xfrm>
          <a:prstGeom prst="rect">
            <a:avLst/>
          </a:prstGeom>
        </p:spPr>
        <p:txBody>
          <a:bodyPr lIns="0" tIns="0" rIns="0" bIns="0" rtlCol="0" anchor="t">
            <a:spAutoFit/>
          </a:bodyPr>
          <a:lstStyle/>
          <a:p>
            <a:pPr marL="0" lvl="0" indent="0" algn="r">
              <a:lnSpc>
                <a:spcPts val="2012"/>
              </a:lnSpc>
              <a:spcBef>
                <a:spcPct val="0"/>
              </a:spcBef>
            </a:pPr>
            <a:r>
              <a:rPr lang="vi-VN" sz="1900" spc="142" dirty="0">
                <a:solidFill>
                  <a:srgbClr val="FFFFFF"/>
                </a:solidFill>
                <a:latin typeface=" arial body"/>
              </a:rPr>
              <a:t>Hoàn thành đơn hàng </a:t>
            </a:r>
            <a:endParaRPr lang="en-US" sz="1900" spc="142" dirty="0">
              <a:solidFill>
                <a:srgbClr val="FFFFFF"/>
              </a:solidFill>
              <a:latin typeface=" arial body"/>
            </a:endParaRPr>
          </a:p>
        </p:txBody>
      </p:sp>
      <p:sp>
        <p:nvSpPr>
          <p:cNvPr id="47" name="TextBox 47"/>
          <p:cNvSpPr txBox="1"/>
          <p:nvPr/>
        </p:nvSpPr>
        <p:spPr>
          <a:xfrm>
            <a:off x="1665333" y="2130919"/>
            <a:ext cx="3842914" cy="961802"/>
          </a:xfrm>
          <a:prstGeom prst="rect">
            <a:avLst/>
          </a:prstGeom>
        </p:spPr>
        <p:txBody>
          <a:bodyPr wrap="square" lIns="0" tIns="0" rIns="0" bIns="0" rtlCol="0" anchor="t">
            <a:spAutoFit/>
          </a:bodyPr>
          <a:lstStyle/>
          <a:p>
            <a:pPr marL="0" lvl="0" indent="0" algn="l">
              <a:lnSpc>
                <a:spcPts val="2455"/>
              </a:lnSpc>
              <a:spcBef>
                <a:spcPct val="0"/>
              </a:spcBef>
            </a:pPr>
            <a:r>
              <a:rPr lang="vi-VN" sz="2500" spc="174" dirty="0">
                <a:solidFill>
                  <a:srgbClr val="FFFFFF"/>
                </a:solidFill>
                <a:latin typeface=" arial body"/>
              </a:rPr>
              <a:t>Đây là nơi diễn ra các bước hoạt động mua hàng của khách hàng</a:t>
            </a:r>
            <a:endParaRPr lang="en-US" sz="2500" spc="174" dirty="0">
              <a:solidFill>
                <a:srgbClr val="FFFFFF"/>
              </a:solidFill>
              <a:latin typeface=" arial body"/>
            </a:endParaRPr>
          </a:p>
        </p:txBody>
      </p:sp>
    </p:spTree>
    <p:extLst>
      <p:ext uri="{BB962C8B-B14F-4D97-AF65-F5344CB8AC3E}">
        <p14:creationId xmlns:p14="http://schemas.microsoft.com/office/powerpoint/2010/main" val="414746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arn(inVertical)">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par>
                                <p:cTn id="19" presetID="3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par>
                                <p:cTn id="25" presetID="3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1000" fill="hold"/>
                                        <p:tgtEl>
                                          <p:spTgt spid="22"/>
                                        </p:tgtEl>
                                        <p:attrNameLst>
                                          <p:attrName>ppt_w</p:attrName>
                                        </p:attrNameLst>
                                      </p:cBhvr>
                                      <p:tavLst>
                                        <p:tav tm="0">
                                          <p:val>
                                            <p:fltVal val="0"/>
                                          </p:val>
                                        </p:tav>
                                        <p:tav tm="100000">
                                          <p:val>
                                            <p:strVal val="#ppt_w"/>
                                          </p:val>
                                        </p:tav>
                                      </p:tavLst>
                                    </p:anim>
                                    <p:anim calcmode="lin" valueType="num">
                                      <p:cBhvr>
                                        <p:cTn id="34" dur="1000" fill="hold"/>
                                        <p:tgtEl>
                                          <p:spTgt spid="22"/>
                                        </p:tgtEl>
                                        <p:attrNameLst>
                                          <p:attrName>ppt_h</p:attrName>
                                        </p:attrNameLst>
                                      </p:cBhvr>
                                      <p:tavLst>
                                        <p:tav tm="0">
                                          <p:val>
                                            <p:fltVal val="0"/>
                                          </p:val>
                                        </p:tav>
                                        <p:tav tm="100000">
                                          <p:val>
                                            <p:strVal val="#ppt_h"/>
                                          </p:val>
                                        </p:tav>
                                      </p:tavLst>
                                    </p:anim>
                                    <p:anim calcmode="lin" valueType="num">
                                      <p:cBhvr>
                                        <p:cTn id="35" dur="1000" fill="hold"/>
                                        <p:tgtEl>
                                          <p:spTgt spid="22"/>
                                        </p:tgtEl>
                                        <p:attrNameLst>
                                          <p:attrName>style.rotation</p:attrName>
                                        </p:attrNameLst>
                                      </p:cBhvr>
                                      <p:tavLst>
                                        <p:tav tm="0">
                                          <p:val>
                                            <p:fltVal val="90"/>
                                          </p:val>
                                        </p:tav>
                                        <p:tav tm="100000">
                                          <p:val>
                                            <p:fltVal val="0"/>
                                          </p:val>
                                        </p:tav>
                                      </p:tavLst>
                                    </p:anim>
                                    <p:animEffect transition="in" filter="fade">
                                      <p:cBhvr>
                                        <p:cTn id="36" dur="1000"/>
                                        <p:tgtEl>
                                          <p:spTgt spid="22"/>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1000" fill="hold"/>
                                        <p:tgtEl>
                                          <p:spTgt spid="39"/>
                                        </p:tgtEl>
                                        <p:attrNameLst>
                                          <p:attrName>ppt_w</p:attrName>
                                        </p:attrNameLst>
                                      </p:cBhvr>
                                      <p:tavLst>
                                        <p:tav tm="0">
                                          <p:val>
                                            <p:fltVal val="0"/>
                                          </p:val>
                                        </p:tav>
                                        <p:tav tm="100000">
                                          <p:val>
                                            <p:strVal val="#ppt_w"/>
                                          </p:val>
                                        </p:tav>
                                      </p:tavLst>
                                    </p:anim>
                                    <p:anim calcmode="lin" valueType="num">
                                      <p:cBhvr>
                                        <p:cTn id="40" dur="1000" fill="hold"/>
                                        <p:tgtEl>
                                          <p:spTgt spid="39"/>
                                        </p:tgtEl>
                                        <p:attrNameLst>
                                          <p:attrName>ppt_h</p:attrName>
                                        </p:attrNameLst>
                                      </p:cBhvr>
                                      <p:tavLst>
                                        <p:tav tm="0">
                                          <p:val>
                                            <p:fltVal val="0"/>
                                          </p:val>
                                        </p:tav>
                                        <p:tav tm="100000">
                                          <p:val>
                                            <p:strVal val="#ppt_h"/>
                                          </p:val>
                                        </p:tav>
                                      </p:tavLst>
                                    </p:anim>
                                    <p:anim calcmode="lin" valueType="num">
                                      <p:cBhvr>
                                        <p:cTn id="41" dur="1000" fill="hold"/>
                                        <p:tgtEl>
                                          <p:spTgt spid="39"/>
                                        </p:tgtEl>
                                        <p:attrNameLst>
                                          <p:attrName>style.rotation</p:attrName>
                                        </p:attrNameLst>
                                      </p:cBhvr>
                                      <p:tavLst>
                                        <p:tav tm="0">
                                          <p:val>
                                            <p:fltVal val="90"/>
                                          </p:val>
                                        </p:tav>
                                        <p:tav tm="100000">
                                          <p:val>
                                            <p:fltVal val="0"/>
                                          </p:val>
                                        </p:tav>
                                      </p:tavLst>
                                    </p:anim>
                                    <p:animEffect transition="in" filter="fade">
                                      <p:cBhvr>
                                        <p:cTn id="42" dur="1000"/>
                                        <p:tgtEl>
                                          <p:spTgt spid="39"/>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1000" fill="hold"/>
                                        <p:tgtEl>
                                          <p:spTgt spid="40"/>
                                        </p:tgtEl>
                                        <p:attrNameLst>
                                          <p:attrName>ppt_w</p:attrName>
                                        </p:attrNameLst>
                                      </p:cBhvr>
                                      <p:tavLst>
                                        <p:tav tm="0">
                                          <p:val>
                                            <p:fltVal val="0"/>
                                          </p:val>
                                        </p:tav>
                                        <p:tav tm="100000">
                                          <p:val>
                                            <p:strVal val="#ppt_w"/>
                                          </p:val>
                                        </p:tav>
                                      </p:tavLst>
                                    </p:anim>
                                    <p:anim calcmode="lin" valueType="num">
                                      <p:cBhvr>
                                        <p:cTn id="46" dur="1000" fill="hold"/>
                                        <p:tgtEl>
                                          <p:spTgt spid="40"/>
                                        </p:tgtEl>
                                        <p:attrNameLst>
                                          <p:attrName>ppt_h</p:attrName>
                                        </p:attrNameLst>
                                      </p:cBhvr>
                                      <p:tavLst>
                                        <p:tav tm="0">
                                          <p:val>
                                            <p:fltVal val="0"/>
                                          </p:val>
                                        </p:tav>
                                        <p:tav tm="100000">
                                          <p:val>
                                            <p:strVal val="#ppt_h"/>
                                          </p:val>
                                        </p:tav>
                                      </p:tavLst>
                                    </p:anim>
                                    <p:anim calcmode="lin" valueType="num">
                                      <p:cBhvr>
                                        <p:cTn id="47" dur="1000" fill="hold"/>
                                        <p:tgtEl>
                                          <p:spTgt spid="40"/>
                                        </p:tgtEl>
                                        <p:attrNameLst>
                                          <p:attrName>style.rotation</p:attrName>
                                        </p:attrNameLst>
                                      </p:cBhvr>
                                      <p:tavLst>
                                        <p:tav tm="0">
                                          <p:val>
                                            <p:fltVal val="90"/>
                                          </p:val>
                                        </p:tav>
                                        <p:tav tm="100000">
                                          <p:val>
                                            <p:fltVal val="0"/>
                                          </p:val>
                                        </p:tav>
                                      </p:tavLst>
                                    </p:anim>
                                    <p:animEffect transition="in" filter="fade">
                                      <p:cBhvr>
                                        <p:cTn id="48" dur="10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par>
                                <p:cTn id="57" presetID="3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1000" fill="hold"/>
                                        <p:tgtEl>
                                          <p:spTgt spid="18"/>
                                        </p:tgtEl>
                                        <p:attrNameLst>
                                          <p:attrName>ppt_w</p:attrName>
                                        </p:attrNameLst>
                                      </p:cBhvr>
                                      <p:tavLst>
                                        <p:tav tm="0">
                                          <p:val>
                                            <p:fltVal val="0"/>
                                          </p:val>
                                        </p:tav>
                                        <p:tav tm="100000">
                                          <p:val>
                                            <p:strVal val="#ppt_w"/>
                                          </p:val>
                                        </p:tav>
                                      </p:tavLst>
                                    </p:anim>
                                    <p:anim calcmode="lin" valueType="num">
                                      <p:cBhvr>
                                        <p:cTn id="60" dur="1000" fill="hold"/>
                                        <p:tgtEl>
                                          <p:spTgt spid="18"/>
                                        </p:tgtEl>
                                        <p:attrNameLst>
                                          <p:attrName>ppt_h</p:attrName>
                                        </p:attrNameLst>
                                      </p:cBhvr>
                                      <p:tavLst>
                                        <p:tav tm="0">
                                          <p:val>
                                            <p:fltVal val="0"/>
                                          </p:val>
                                        </p:tav>
                                        <p:tav tm="100000">
                                          <p:val>
                                            <p:strVal val="#ppt_h"/>
                                          </p:val>
                                        </p:tav>
                                      </p:tavLst>
                                    </p:anim>
                                    <p:anim calcmode="lin" valueType="num">
                                      <p:cBhvr>
                                        <p:cTn id="61" dur="1000" fill="hold"/>
                                        <p:tgtEl>
                                          <p:spTgt spid="18"/>
                                        </p:tgtEl>
                                        <p:attrNameLst>
                                          <p:attrName>style.rotation</p:attrName>
                                        </p:attrNameLst>
                                      </p:cBhvr>
                                      <p:tavLst>
                                        <p:tav tm="0">
                                          <p:val>
                                            <p:fltVal val="90"/>
                                          </p:val>
                                        </p:tav>
                                        <p:tav tm="100000">
                                          <p:val>
                                            <p:fltVal val="0"/>
                                          </p:val>
                                        </p:tav>
                                      </p:tavLst>
                                    </p:anim>
                                    <p:animEffect transition="in" filter="fade">
                                      <p:cBhvr>
                                        <p:cTn id="62" dur="1000"/>
                                        <p:tgtEl>
                                          <p:spTgt spid="18"/>
                                        </p:tgtEl>
                                      </p:cBhvr>
                                    </p:animEffect>
                                  </p:childTnLst>
                                </p:cTn>
                              </p:par>
                              <p:par>
                                <p:cTn id="63" presetID="3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1000" fill="hold"/>
                                        <p:tgtEl>
                                          <p:spTgt spid="20"/>
                                        </p:tgtEl>
                                        <p:attrNameLst>
                                          <p:attrName>ppt_w</p:attrName>
                                        </p:attrNameLst>
                                      </p:cBhvr>
                                      <p:tavLst>
                                        <p:tav tm="0">
                                          <p:val>
                                            <p:fltVal val="0"/>
                                          </p:val>
                                        </p:tav>
                                        <p:tav tm="100000">
                                          <p:val>
                                            <p:strVal val="#ppt_w"/>
                                          </p:val>
                                        </p:tav>
                                      </p:tavLst>
                                    </p:anim>
                                    <p:anim calcmode="lin" valueType="num">
                                      <p:cBhvr>
                                        <p:cTn id="66" dur="1000" fill="hold"/>
                                        <p:tgtEl>
                                          <p:spTgt spid="20"/>
                                        </p:tgtEl>
                                        <p:attrNameLst>
                                          <p:attrName>ppt_h</p:attrName>
                                        </p:attrNameLst>
                                      </p:cBhvr>
                                      <p:tavLst>
                                        <p:tav tm="0">
                                          <p:val>
                                            <p:fltVal val="0"/>
                                          </p:val>
                                        </p:tav>
                                        <p:tav tm="100000">
                                          <p:val>
                                            <p:strVal val="#ppt_h"/>
                                          </p:val>
                                        </p:tav>
                                      </p:tavLst>
                                    </p:anim>
                                    <p:anim calcmode="lin" valueType="num">
                                      <p:cBhvr>
                                        <p:cTn id="67" dur="1000" fill="hold"/>
                                        <p:tgtEl>
                                          <p:spTgt spid="20"/>
                                        </p:tgtEl>
                                        <p:attrNameLst>
                                          <p:attrName>style.rotation</p:attrName>
                                        </p:attrNameLst>
                                      </p:cBhvr>
                                      <p:tavLst>
                                        <p:tav tm="0">
                                          <p:val>
                                            <p:fltVal val="90"/>
                                          </p:val>
                                        </p:tav>
                                        <p:tav tm="100000">
                                          <p:val>
                                            <p:fltVal val="0"/>
                                          </p:val>
                                        </p:tav>
                                      </p:tavLst>
                                    </p:anim>
                                    <p:animEffect transition="in" filter="fade">
                                      <p:cBhvr>
                                        <p:cTn id="68" dur="1000"/>
                                        <p:tgtEl>
                                          <p:spTgt spid="20"/>
                                        </p:tgtEl>
                                      </p:cBhvr>
                                    </p:animEffect>
                                  </p:childTnLst>
                                </p:cTn>
                              </p:par>
                              <p:par>
                                <p:cTn id="69" presetID="3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1000" fill="hold"/>
                                        <p:tgtEl>
                                          <p:spTgt spid="35"/>
                                        </p:tgtEl>
                                        <p:attrNameLst>
                                          <p:attrName>ppt_w</p:attrName>
                                        </p:attrNameLst>
                                      </p:cBhvr>
                                      <p:tavLst>
                                        <p:tav tm="0">
                                          <p:val>
                                            <p:fltVal val="0"/>
                                          </p:val>
                                        </p:tav>
                                        <p:tav tm="100000">
                                          <p:val>
                                            <p:strVal val="#ppt_w"/>
                                          </p:val>
                                        </p:tav>
                                      </p:tavLst>
                                    </p:anim>
                                    <p:anim calcmode="lin" valueType="num">
                                      <p:cBhvr>
                                        <p:cTn id="72" dur="1000" fill="hold"/>
                                        <p:tgtEl>
                                          <p:spTgt spid="35"/>
                                        </p:tgtEl>
                                        <p:attrNameLst>
                                          <p:attrName>ppt_h</p:attrName>
                                        </p:attrNameLst>
                                      </p:cBhvr>
                                      <p:tavLst>
                                        <p:tav tm="0">
                                          <p:val>
                                            <p:fltVal val="0"/>
                                          </p:val>
                                        </p:tav>
                                        <p:tav tm="100000">
                                          <p:val>
                                            <p:strVal val="#ppt_h"/>
                                          </p:val>
                                        </p:tav>
                                      </p:tavLst>
                                    </p:anim>
                                    <p:anim calcmode="lin" valueType="num">
                                      <p:cBhvr>
                                        <p:cTn id="73" dur="1000" fill="hold"/>
                                        <p:tgtEl>
                                          <p:spTgt spid="35"/>
                                        </p:tgtEl>
                                        <p:attrNameLst>
                                          <p:attrName>style.rotation</p:attrName>
                                        </p:attrNameLst>
                                      </p:cBhvr>
                                      <p:tavLst>
                                        <p:tav tm="0">
                                          <p:val>
                                            <p:fltVal val="90"/>
                                          </p:val>
                                        </p:tav>
                                        <p:tav tm="100000">
                                          <p:val>
                                            <p:fltVal val="0"/>
                                          </p:val>
                                        </p:tav>
                                      </p:tavLst>
                                    </p:anim>
                                    <p:animEffect transition="in" filter="fade">
                                      <p:cBhvr>
                                        <p:cTn id="74" dur="1000"/>
                                        <p:tgtEl>
                                          <p:spTgt spid="35"/>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1000" fill="hold"/>
                                        <p:tgtEl>
                                          <p:spTgt spid="41"/>
                                        </p:tgtEl>
                                        <p:attrNameLst>
                                          <p:attrName>ppt_w</p:attrName>
                                        </p:attrNameLst>
                                      </p:cBhvr>
                                      <p:tavLst>
                                        <p:tav tm="0">
                                          <p:val>
                                            <p:fltVal val="0"/>
                                          </p:val>
                                        </p:tav>
                                        <p:tav tm="100000">
                                          <p:val>
                                            <p:strVal val="#ppt_w"/>
                                          </p:val>
                                        </p:tav>
                                      </p:tavLst>
                                    </p:anim>
                                    <p:anim calcmode="lin" valueType="num">
                                      <p:cBhvr>
                                        <p:cTn id="78" dur="1000" fill="hold"/>
                                        <p:tgtEl>
                                          <p:spTgt spid="41"/>
                                        </p:tgtEl>
                                        <p:attrNameLst>
                                          <p:attrName>ppt_h</p:attrName>
                                        </p:attrNameLst>
                                      </p:cBhvr>
                                      <p:tavLst>
                                        <p:tav tm="0">
                                          <p:val>
                                            <p:fltVal val="0"/>
                                          </p:val>
                                        </p:tav>
                                        <p:tav tm="100000">
                                          <p:val>
                                            <p:strVal val="#ppt_h"/>
                                          </p:val>
                                        </p:tav>
                                      </p:tavLst>
                                    </p:anim>
                                    <p:anim calcmode="lin" valueType="num">
                                      <p:cBhvr>
                                        <p:cTn id="79" dur="1000" fill="hold"/>
                                        <p:tgtEl>
                                          <p:spTgt spid="41"/>
                                        </p:tgtEl>
                                        <p:attrNameLst>
                                          <p:attrName>style.rotation</p:attrName>
                                        </p:attrNameLst>
                                      </p:cBhvr>
                                      <p:tavLst>
                                        <p:tav tm="0">
                                          <p:val>
                                            <p:fltVal val="90"/>
                                          </p:val>
                                        </p:tav>
                                        <p:tav tm="100000">
                                          <p:val>
                                            <p:fltVal val="0"/>
                                          </p:val>
                                        </p:tav>
                                      </p:tavLst>
                                    </p:anim>
                                    <p:animEffect transition="in" filter="fade">
                                      <p:cBhvr>
                                        <p:cTn id="80" dur="1000"/>
                                        <p:tgtEl>
                                          <p:spTgt spid="41"/>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p:cTn id="83" dur="1000" fill="hold"/>
                                        <p:tgtEl>
                                          <p:spTgt spid="45"/>
                                        </p:tgtEl>
                                        <p:attrNameLst>
                                          <p:attrName>ppt_w</p:attrName>
                                        </p:attrNameLst>
                                      </p:cBhvr>
                                      <p:tavLst>
                                        <p:tav tm="0">
                                          <p:val>
                                            <p:fltVal val="0"/>
                                          </p:val>
                                        </p:tav>
                                        <p:tav tm="100000">
                                          <p:val>
                                            <p:strVal val="#ppt_w"/>
                                          </p:val>
                                        </p:tav>
                                      </p:tavLst>
                                    </p:anim>
                                    <p:anim calcmode="lin" valueType="num">
                                      <p:cBhvr>
                                        <p:cTn id="84" dur="1000" fill="hold"/>
                                        <p:tgtEl>
                                          <p:spTgt spid="45"/>
                                        </p:tgtEl>
                                        <p:attrNameLst>
                                          <p:attrName>ppt_h</p:attrName>
                                        </p:attrNameLst>
                                      </p:cBhvr>
                                      <p:tavLst>
                                        <p:tav tm="0">
                                          <p:val>
                                            <p:fltVal val="0"/>
                                          </p:val>
                                        </p:tav>
                                        <p:tav tm="100000">
                                          <p:val>
                                            <p:strVal val="#ppt_h"/>
                                          </p:val>
                                        </p:tav>
                                      </p:tavLst>
                                    </p:anim>
                                    <p:anim calcmode="lin" valueType="num">
                                      <p:cBhvr>
                                        <p:cTn id="85" dur="1000" fill="hold"/>
                                        <p:tgtEl>
                                          <p:spTgt spid="45"/>
                                        </p:tgtEl>
                                        <p:attrNameLst>
                                          <p:attrName>style.rotation</p:attrName>
                                        </p:attrNameLst>
                                      </p:cBhvr>
                                      <p:tavLst>
                                        <p:tav tm="0">
                                          <p:val>
                                            <p:fltVal val="90"/>
                                          </p:val>
                                        </p:tav>
                                        <p:tav tm="100000">
                                          <p:val>
                                            <p:fltVal val="0"/>
                                          </p:val>
                                        </p:tav>
                                      </p:tavLst>
                                    </p:anim>
                                    <p:animEffect transition="in" filter="fade">
                                      <p:cBhvr>
                                        <p:cTn id="86" dur="1000"/>
                                        <p:tgtEl>
                                          <p:spTgt spid="45"/>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1000" fill="hold"/>
                                        <p:tgtEl>
                                          <p:spTgt spid="23"/>
                                        </p:tgtEl>
                                        <p:attrNameLst>
                                          <p:attrName>ppt_w</p:attrName>
                                        </p:attrNameLst>
                                      </p:cBhvr>
                                      <p:tavLst>
                                        <p:tav tm="0">
                                          <p:val>
                                            <p:fltVal val="0"/>
                                          </p:val>
                                        </p:tav>
                                        <p:tav tm="100000">
                                          <p:val>
                                            <p:strVal val="#ppt_w"/>
                                          </p:val>
                                        </p:tav>
                                      </p:tavLst>
                                    </p:anim>
                                    <p:anim calcmode="lin" valueType="num">
                                      <p:cBhvr>
                                        <p:cTn id="92" dur="1000" fill="hold"/>
                                        <p:tgtEl>
                                          <p:spTgt spid="23"/>
                                        </p:tgtEl>
                                        <p:attrNameLst>
                                          <p:attrName>ppt_h</p:attrName>
                                        </p:attrNameLst>
                                      </p:cBhvr>
                                      <p:tavLst>
                                        <p:tav tm="0">
                                          <p:val>
                                            <p:fltVal val="0"/>
                                          </p:val>
                                        </p:tav>
                                        <p:tav tm="100000">
                                          <p:val>
                                            <p:strVal val="#ppt_h"/>
                                          </p:val>
                                        </p:tav>
                                      </p:tavLst>
                                    </p:anim>
                                    <p:anim calcmode="lin" valueType="num">
                                      <p:cBhvr>
                                        <p:cTn id="93" dur="1000" fill="hold"/>
                                        <p:tgtEl>
                                          <p:spTgt spid="23"/>
                                        </p:tgtEl>
                                        <p:attrNameLst>
                                          <p:attrName>style.rotation</p:attrName>
                                        </p:attrNameLst>
                                      </p:cBhvr>
                                      <p:tavLst>
                                        <p:tav tm="0">
                                          <p:val>
                                            <p:fltVal val="90"/>
                                          </p:val>
                                        </p:tav>
                                        <p:tav tm="100000">
                                          <p:val>
                                            <p:fltVal val="0"/>
                                          </p:val>
                                        </p:tav>
                                      </p:tavLst>
                                    </p:anim>
                                    <p:animEffect transition="in" filter="fade">
                                      <p:cBhvr>
                                        <p:cTn id="94" dur="1000"/>
                                        <p:tgtEl>
                                          <p:spTgt spid="23"/>
                                        </p:tgtEl>
                                      </p:cBhvr>
                                    </p:animEffect>
                                  </p:childTnLst>
                                </p:cTn>
                              </p:par>
                              <p:par>
                                <p:cTn id="95" presetID="31"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1000" fill="hold"/>
                                        <p:tgtEl>
                                          <p:spTgt spid="25"/>
                                        </p:tgtEl>
                                        <p:attrNameLst>
                                          <p:attrName>ppt_w</p:attrName>
                                        </p:attrNameLst>
                                      </p:cBhvr>
                                      <p:tavLst>
                                        <p:tav tm="0">
                                          <p:val>
                                            <p:fltVal val="0"/>
                                          </p:val>
                                        </p:tav>
                                        <p:tav tm="100000">
                                          <p:val>
                                            <p:strVal val="#ppt_w"/>
                                          </p:val>
                                        </p:tav>
                                      </p:tavLst>
                                    </p:anim>
                                    <p:anim calcmode="lin" valueType="num">
                                      <p:cBhvr>
                                        <p:cTn id="98" dur="1000" fill="hold"/>
                                        <p:tgtEl>
                                          <p:spTgt spid="25"/>
                                        </p:tgtEl>
                                        <p:attrNameLst>
                                          <p:attrName>ppt_h</p:attrName>
                                        </p:attrNameLst>
                                      </p:cBhvr>
                                      <p:tavLst>
                                        <p:tav tm="0">
                                          <p:val>
                                            <p:fltVal val="0"/>
                                          </p:val>
                                        </p:tav>
                                        <p:tav tm="100000">
                                          <p:val>
                                            <p:strVal val="#ppt_h"/>
                                          </p:val>
                                        </p:tav>
                                      </p:tavLst>
                                    </p:anim>
                                    <p:anim calcmode="lin" valueType="num">
                                      <p:cBhvr>
                                        <p:cTn id="99" dur="1000" fill="hold"/>
                                        <p:tgtEl>
                                          <p:spTgt spid="25"/>
                                        </p:tgtEl>
                                        <p:attrNameLst>
                                          <p:attrName>style.rotation</p:attrName>
                                        </p:attrNameLst>
                                      </p:cBhvr>
                                      <p:tavLst>
                                        <p:tav tm="0">
                                          <p:val>
                                            <p:fltVal val="90"/>
                                          </p:val>
                                        </p:tav>
                                        <p:tav tm="100000">
                                          <p:val>
                                            <p:fltVal val="0"/>
                                          </p:val>
                                        </p:tav>
                                      </p:tavLst>
                                    </p:anim>
                                    <p:animEffect transition="in" filter="fade">
                                      <p:cBhvr>
                                        <p:cTn id="100" dur="1000"/>
                                        <p:tgtEl>
                                          <p:spTgt spid="25"/>
                                        </p:tgtEl>
                                      </p:cBhvr>
                                    </p:animEffect>
                                  </p:childTnLst>
                                </p:cTn>
                              </p:par>
                              <p:par>
                                <p:cTn id="101" presetID="3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p:cTn id="103" dur="1000" fill="hold"/>
                                        <p:tgtEl>
                                          <p:spTgt spid="27"/>
                                        </p:tgtEl>
                                        <p:attrNameLst>
                                          <p:attrName>ppt_w</p:attrName>
                                        </p:attrNameLst>
                                      </p:cBhvr>
                                      <p:tavLst>
                                        <p:tav tm="0">
                                          <p:val>
                                            <p:fltVal val="0"/>
                                          </p:val>
                                        </p:tav>
                                        <p:tav tm="100000">
                                          <p:val>
                                            <p:strVal val="#ppt_w"/>
                                          </p:val>
                                        </p:tav>
                                      </p:tavLst>
                                    </p:anim>
                                    <p:anim calcmode="lin" valueType="num">
                                      <p:cBhvr>
                                        <p:cTn id="104" dur="1000" fill="hold"/>
                                        <p:tgtEl>
                                          <p:spTgt spid="27"/>
                                        </p:tgtEl>
                                        <p:attrNameLst>
                                          <p:attrName>ppt_h</p:attrName>
                                        </p:attrNameLst>
                                      </p:cBhvr>
                                      <p:tavLst>
                                        <p:tav tm="0">
                                          <p:val>
                                            <p:fltVal val="0"/>
                                          </p:val>
                                        </p:tav>
                                        <p:tav tm="100000">
                                          <p:val>
                                            <p:strVal val="#ppt_h"/>
                                          </p:val>
                                        </p:tav>
                                      </p:tavLst>
                                    </p:anim>
                                    <p:anim calcmode="lin" valueType="num">
                                      <p:cBhvr>
                                        <p:cTn id="105" dur="1000" fill="hold"/>
                                        <p:tgtEl>
                                          <p:spTgt spid="27"/>
                                        </p:tgtEl>
                                        <p:attrNameLst>
                                          <p:attrName>style.rotation</p:attrName>
                                        </p:attrNameLst>
                                      </p:cBhvr>
                                      <p:tavLst>
                                        <p:tav tm="0">
                                          <p:val>
                                            <p:fltVal val="90"/>
                                          </p:val>
                                        </p:tav>
                                        <p:tav tm="100000">
                                          <p:val>
                                            <p:fltVal val="0"/>
                                          </p:val>
                                        </p:tav>
                                      </p:tavLst>
                                    </p:anim>
                                    <p:animEffect transition="in" filter="fade">
                                      <p:cBhvr>
                                        <p:cTn id="106" dur="1000"/>
                                        <p:tgtEl>
                                          <p:spTgt spid="27"/>
                                        </p:tgtEl>
                                      </p:cBhvr>
                                    </p:animEffect>
                                  </p:childTnLst>
                                </p:cTn>
                              </p:par>
                              <p:par>
                                <p:cTn id="107" presetID="31"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1000" fill="hold"/>
                                        <p:tgtEl>
                                          <p:spTgt spid="36"/>
                                        </p:tgtEl>
                                        <p:attrNameLst>
                                          <p:attrName>ppt_w</p:attrName>
                                        </p:attrNameLst>
                                      </p:cBhvr>
                                      <p:tavLst>
                                        <p:tav tm="0">
                                          <p:val>
                                            <p:fltVal val="0"/>
                                          </p:val>
                                        </p:tav>
                                        <p:tav tm="100000">
                                          <p:val>
                                            <p:strVal val="#ppt_w"/>
                                          </p:val>
                                        </p:tav>
                                      </p:tavLst>
                                    </p:anim>
                                    <p:anim calcmode="lin" valueType="num">
                                      <p:cBhvr>
                                        <p:cTn id="110" dur="1000" fill="hold"/>
                                        <p:tgtEl>
                                          <p:spTgt spid="36"/>
                                        </p:tgtEl>
                                        <p:attrNameLst>
                                          <p:attrName>ppt_h</p:attrName>
                                        </p:attrNameLst>
                                      </p:cBhvr>
                                      <p:tavLst>
                                        <p:tav tm="0">
                                          <p:val>
                                            <p:fltVal val="0"/>
                                          </p:val>
                                        </p:tav>
                                        <p:tav tm="100000">
                                          <p:val>
                                            <p:strVal val="#ppt_h"/>
                                          </p:val>
                                        </p:tav>
                                      </p:tavLst>
                                    </p:anim>
                                    <p:anim calcmode="lin" valueType="num">
                                      <p:cBhvr>
                                        <p:cTn id="111" dur="1000" fill="hold"/>
                                        <p:tgtEl>
                                          <p:spTgt spid="36"/>
                                        </p:tgtEl>
                                        <p:attrNameLst>
                                          <p:attrName>style.rotation</p:attrName>
                                        </p:attrNameLst>
                                      </p:cBhvr>
                                      <p:tavLst>
                                        <p:tav tm="0">
                                          <p:val>
                                            <p:fltVal val="90"/>
                                          </p:val>
                                        </p:tav>
                                        <p:tav tm="100000">
                                          <p:val>
                                            <p:fltVal val="0"/>
                                          </p:val>
                                        </p:tav>
                                      </p:tavLst>
                                    </p:anim>
                                    <p:animEffect transition="in" filter="fade">
                                      <p:cBhvr>
                                        <p:cTn id="112" dur="1000"/>
                                        <p:tgtEl>
                                          <p:spTgt spid="3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1000" fill="hold"/>
                                        <p:tgtEl>
                                          <p:spTgt spid="42"/>
                                        </p:tgtEl>
                                        <p:attrNameLst>
                                          <p:attrName>ppt_w</p:attrName>
                                        </p:attrNameLst>
                                      </p:cBhvr>
                                      <p:tavLst>
                                        <p:tav tm="0">
                                          <p:val>
                                            <p:fltVal val="0"/>
                                          </p:val>
                                        </p:tav>
                                        <p:tav tm="100000">
                                          <p:val>
                                            <p:strVal val="#ppt_w"/>
                                          </p:val>
                                        </p:tav>
                                      </p:tavLst>
                                    </p:anim>
                                    <p:anim calcmode="lin" valueType="num">
                                      <p:cBhvr>
                                        <p:cTn id="116" dur="1000" fill="hold"/>
                                        <p:tgtEl>
                                          <p:spTgt spid="42"/>
                                        </p:tgtEl>
                                        <p:attrNameLst>
                                          <p:attrName>ppt_h</p:attrName>
                                        </p:attrNameLst>
                                      </p:cBhvr>
                                      <p:tavLst>
                                        <p:tav tm="0">
                                          <p:val>
                                            <p:fltVal val="0"/>
                                          </p:val>
                                        </p:tav>
                                        <p:tav tm="100000">
                                          <p:val>
                                            <p:strVal val="#ppt_h"/>
                                          </p:val>
                                        </p:tav>
                                      </p:tavLst>
                                    </p:anim>
                                    <p:anim calcmode="lin" valueType="num">
                                      <p:cBhvr>
                                        <p:cTn id="117" dur="1000" fill="hold"/>
                                        <p:tgtEl>
                                          <p:spTgt spid="42"/>
                                        </p:tgtEl>
                                        <p:attrNameLst>
                                          <p:attrName>style.rotation</p:attrName>
                                        </p:attrNameLst>
                                      </p:cBhvr>
                                      <p:tavLst>
                                        <p:tav tm="0">
                                          <p:val>
                                            <p:fltVal val="90"/>
                                          </p:val>
                                        </p:tav>
                                        <p:tav tm="100000">
                                          <p:val>
                                            <p:fltVal val="0"/>
                                          </p:val>
                                        </p:tav>
                                      </p:tavLst>
                                    </p:anim>
                                    <p:animEffect transition="in" filter="fade">
                                      <p:cBhvr>
                                        <p:cTn id="118" dur="1000"/>
                                        <p:tgtEl>
                                          <p:spTgt spid="42"/>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 calcmode="lin" valueType="num">
                                      <p:cBhvr>
                                        <p:cTn id="121" dur="1000" fill="hold"/>
                                        <p:tgtEl>
                                          <p:spTgt spid="43"/>
                                        </p:tgtEl>
                                        <p:attrNameLst>
                                          <p:attrName>ppt_w</p:attrName>
                                        </p:attrNameLst>
                                      </p:cBhvr>
                                      <p:tavLst>
                                        <p:tav tm="0">
                                          <p:val>
                                            <p:fltVal val="0"/>
                                          </p:val>
                                        </p:tav>
                                        <p:tav tm="100000">
                                          <p:val>
                                            <p:strVal val="#ppt_w"/>
                                          </p:val>
                                        </p:tav>
                                      </p:tavLst>
                                    </p:anim>
                                    <p:anim calcmode="lin" valueType="num">
                                      <p:cBhvr>
                                        <p:cTn id="122" dur="1000" fill="hold"/>
                                        <p:tgtEl>
                                          <p:spTgt spid="43"/>
                                        </p:tgtEl>
                                        <p:attrNameLst>
                                          <p:attrName>ppt_h</p:attrName>
                                        </p:attrNameLst>
                                      </p:cBhvr>
                                      <p:tavLst>
                                        <p:tav tm="0">
                                          <p:val>
                                            <p:fltVal val="0"/>
                                          </p:val>
                                        </p:tav>
                                        <p:tav tm="100000">
                                          <p:val>
                                            <p:strVal val="#ppt_h"/>
                                          </p:val>
                                        </p:tav>
                                      </p:tavLst>
                                    </p:anim>
                                    <p:anim calcmode="lin" valueType="num">
                                      <p:cBhvr>
                                        <p:cTn id="123" dur="1000" fill="hold"/>
                                        <p:tgtEl>
                                          <p:spTgt spid="43"/>
                                        </p:tgtEl>
                                        <p:attrNameLst>
                                          <p:attrName>style.rotation</p:attrName>
                                        </p:attrNameLst>
                                      </p:cBhvr>
                                      <p:tavLst>
                                        <p:tav tm="0">
                                          <p:val>
                                            <p:fltVal val="90"/>
                                          </p:val>
                                        </p:tav>
                                        <p:tav tm="100000">
                                          <p:val>
                                            <p:fltVal val="0"/>
                                          </p:val>
                                        </p:tav>
                                      </p:tavLst>
                                    </p:anim>
                                    <p:animEffect transition="in" filter="fade">
                                      <p:cBhvr>
                                        <p:cTn id="124" dur="1000"/>
                                        <p:tgtEl>
                                          <p:spTgt spid="43"/>
                                        </p:tgtEl>
                                      </p:cBhvr>
                                    </p:animEffect>
                                  </p:childTnLst>
                                </p:cTn>
                              </p:par>
                            </p:childTnLst>
                          </p:cTn>
                        </p:par>
                      </p:childTnLst>
                    </p:cTn>
                  </p:par>
                  <p:par>
                    <p:cTn id="125" fill="hold">
                      <p:stCondLst>
                        <p:cond delay="indefinite"/>
                      </p:stCondLst>
                      <p:childTnLst>
                        <p:par>
                          <p:cTn id="126" fill="hold">
                            <p:stCondLst>
                              <p:cond delay="0"/>
                            </p:stCondLst>
                            <p:childTnLst>
                              <p:par>
                                <p:cTn id="127" presetID="31" presetClass="entr" presetSubtype="0" fill="hold" nodeType="click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p:cTn id="129" dur="1000" fill="hold"/>
                                        <p:tgtEl>
                                          <p:spTgt spid="29"/>
                                        </p:tgtEl>
                                        <p:attrNameLst>
                                          <p:attrName>ppt_w</p:attrName>
                                        </p:attrNameLst>
                                      </p:cBhvr>
                                      <p:tavLst>
                                        <p:tav tm="0">
                                          <p:val>
                                            <p:fltVal val="0"/>
                                          </p:val>
                                        </p:tav>
                                        <p:tav tm="100000">
                                          <p:val>
                                            <p:strVal val="#ppt_w"/>
                                          </p:val>
                                        </p:tav>
                                      </p:tavLst>
                                    </p:anim>
                                    <p:anim calcmode="lin" valueType="num">
                                      <p:cBhvr>
                                        <p:cTn id="130" dur="1000" fill="hold"/>
                                        <p:tgtEl>
                                          <p:spTgt spid="29"/>
                                        </p:tgtEl>
                                        <p:attrNameLst>
                                          <p:attrName>ppt_h</p:attrName>
                                        </p:attrNameLst>
                                      </p:cBhvr>
                                      <p:tavLst>
                                        <p:tav tm="0">
                                          <p:val>
                                            <p:fltVal val="0"/>
                                          </p:val>
                                        </p:tav>
                                        <p:tav tm="100000">
                                          <p:val>
                                            <p:strVal val="#ppt_h"/>
                                          </p:val>
                                        </p:tav>
                                      </p:tavLst>
                                    </p:anim>
                                    <p:anim calcmode="lin" valueType="num">
                                      <p:cBhvr>
                                        <p:cTn id="131" dur="1000" fill="hold"/>
                                        <p:tgtEl>
                                          <p:spTgt spid="29"/>
                                        </p:tgtEl>
                                        <p:attrNameLst>
                                          <p:attrName>style.rotation</p:attrName>
                                        </p:attrNameLst>
                                      </p:cBhvr>
                                      <p:tavLst>
                                        <p:tav tm="0">
                                          <p:val>
                                            <p:fltVal val="90"/>
                                          </p:val>
                                        </p:tav>
                                        <p:tav tm="100000">
                                          <p:val>
                                            <p:fltVal val="0"/>
                                          </p:val>
                                        </p:tav>
                                      </p:tavLst>
                                    </p:anim>
                                    <p:animEffect transition="in" filter="fade">
                                      <p:cBhvr>
                                        <p:cTn id="132" dur="1000"/>
                                        <p:tgtEl>
                                          <p:spTgt spid="29"/>
                                        </p:tgtEl>
                                      </p:cBhvr>
                                    </p:animEffect>
                                  </p:childTnLst>
                                </p:cTn>
                              </p:par>
                              <p:par>
                                <p:cTn id="133" presetID="31" presetClass="entr" presetSubtype="0" fill="hold" nodeType="with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fltVal val="0"/>
                                          </p:val>
                                        </p:tav>
                                        <p:tav tm="100000">
                                          <p:val>
                                            <p:strVal val="#ppt_h"/>
                                          </p:val>
                                        </p:tav>
                                      </p:tavLst>
                                    </p:anim>
                                    <p:anim calcmode="lin" valueType="num">
                                      <p:cBhvr>
                                        <p:cTn id="137" dur="1000" fill="hold"/>
                                        <p:tgtEl>
                                          <p:spTgt spid="31"/>
                                        </p:tgtEl>
                                        <p:attrNameLst>
                                          <p:attrName>style.rotation</p:attrName>
                                        </p:attrNameLst>
                                      </p:cBhvr>
                                      <p:tavLst>
                                        <p:tav tm="0">
                                          <p:val>
                                            <p:fltVal val="90"/>
                                          </p:val>
                                        </p:tav>
                                        <p:tav tm="100000">
                                          <p:val>
                                            <p:fltVal val="0"/>
                                          </p:val>
                                        </p:tav>
                                      </p:tavLst>
                                    </p:anim>
                                    <p:animEffect transition="in" filter="fade">
                                      <p:cBhvr>
                                        <p:cTn id="138" dur="1000"/>
                                        <p:tgtEl>
                                          <p:spTgt spid="31"/>
                                        </p:tgtEl>
                                      </p:cBhvr>
                                    </p:animEffect>
                                  </p:childTnLst>
                                </p:cTn>
                              </p:par>
                              <p:par>
                                <p:cTn id="139" presetID="31" presetClass="entr" presetSubtype="0" fill="hold" nodeType="withEffect">
                                  <p:stCondLst>
                                    <p:cond delay="0"/>
                                  </p:stCondLst>
                                  <p:childTnLst>
                                    <p:set>
                                      <p:cBhvr>
                                        <p:cTn id="140" dur="1" fill="hold">
                                          <p:stCondLst>
                                            <p:cond delay="0"/>
                                          </p:stCondLst>
                                        </p:cTn>
                                        <p:tgtEl>
                                          <p:spTgt spid="33"/>
                                        </p:tgtEl>
                                        <p:attrNameLst>
                                          <p:attrName>style.visibility</p:attrName>
                                        </p:attrNameLst>
                                      </p:cBhvr>
                                      <p:to>
                                        <p:strVal val="visible"/>
                                      </p:to>
                                    </p:set>
                                    <p:anim calcmode="lin" valueType="num">
                                      <p:cBhvr>
                                        <p:cTn id="141" dur="1000" fill="hold"/>
                                        <p:tgtEl>
                                          <p:spTgt spid="33"/>
                                        </p:tgtEl>
                                        <p:attrNameLst>
                                          <p:attrName>ppt_w</p:attrName>
                                        </p:attrNameLst>
                                      </p:cBhvr>
                                      <p:tavLst>
                                        <p:tav tm="0">
                                          <p:val>
                                            <p:fltVal val="0"/>
                                          </p:val>
                                        </p:tav>
                                        <p:tav tm="100000">
                                          <p:val>
                                            <p:strVal val="#ppt_w"/>
                                          </p:val>
                                        </p:tav>
                                      </p:tavLst>
                                    </p:anim>
                                    <p:anim calcmode="lin" valueType="num">
                                      <p:cBhvr>
                                        <p:cTn id="142" dur="1000" fill="hold"/>
                                        <p:tgtEl>
                                          <p:spTgt spid="33"/>
                                        </p:tgtEl>
                                        <p:attrNameLst>
                                          <p:attrName>ppt_h</p:attrName>
                                        </p:attrNameLst>
                                      </p:cBhvr>
                                      <p:tavLst>
                                        <p:tav tm="0">
                                          <p:val>
                                            <p:fltVal val="0"/>
                                          </p:val>
                                        </p:tav>
                                        <p:tav tm="100000">
                                          <p:val>
                                            <p:strVal val="#ppt_h"/>
                                          </p:val>
                                        </p:tav>
                                      </p:tavLst>
                                    </p:anim>
                                    <p:anim calcmode="lin" valueType="num">
                                      <p:cBhvr>
                                        <p:cTn id="143" dur="1000" fill="hold"/>
                                        <p:tgtEl>
                                          <p:spTgt spid="33"/>
                                        </p:tgtEl>
                                        <p:attrNameLst>
                                          <p:attrName>style.rotation</p:attrName>
                                        </p:attrNameLst>
                                      </p:cBhvr>
                                      <p:tavLst>
                                        <p:tav tm="0">
                                          <p:val>
                                            <p:fltVal val="90"/>
                                          </p:val>
                                        </p:tav>
                                        <p:tav tm="100000">
                                          <p:val>
                                            <p:fltVal val="0"/>
                                          </p:val>
                                        </p:tav>
                                      </p:tavLst>
                                    </p:anim>
                                    <p:animEffect transition="in" filter="fade">
                                      <p:cBhvr>
                                        <p:cTn id="144" dur="1000"/>
                                        <p:tgtEl>
                                          <p:spTgt spid="33"/>
                                        </p:tgtEl>
                                      </p:cBhvr>
                                    </p:animEffect>
                                  </p:childTnLst>
                                </p:cTn>
                              </p:par>
                              <p:par>
                                <p:cTn id="145" presetID="31" presetClass="entr" presetSubtype="0"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p:cTn id="147" dur="1000" fill="hold"/>
                                        <p:tgtEl>
                                          <p:spTgt spid="37"/>
                                        </p:tgtEl>
                                        <p:attrNameLst>
                                          <p:attrName>ppt_w</p:attrName>
                                        </p:attrNameLst>
                                      </p:cBhvr>
                                      <p:tavLst>
                                        <p:tav tm="0">
                                          <p:val>
                                            <p:fltVal val="0"/>
                                          </p:val>
                                        </p:tav>
                                        <p:tav tm="100000">
                                          <p:val>
                                            <p:strVal val="#ppt_w"/>
                                          </p:val>
                                        </p:tav>
                                      </p:tavLst>
                                    </p:anim>
                                    <p:anim calcmode="lin" valueType="num">
                                      <p:cBhvr>
                                        <p:cTn id="148" dur="1000" fill="hold"/>
                                        <p:tgtEl>
                                          <p:spTgt spid="37"/>
                                        </p:tgtEl>
                                        <p:attrNameLst>
                                          <p:attrName>ppt_h</p:attrName>
                                        </p:attrNameLst>
                                      </p:cBhvr>
                                      <p:tavLst>
                                        <p:tav tm="0">
                                          <p:val>
                                            <p:fltVal val="0"/>
                                          </p:val>
                                        </p:tav>
                                        <p:tav tm="100000">
                                          <p:val>
                                            <p:strVal val="#ppt_h"/>
                                          </p:val>
                                        </p:tav>
                                      </p:tavLst>
                                    </p:anim>
                                    <p:anim calcmode="lin" valueType="num">
                                      <p:cBhvr>
                                        <p:cTn id="149" dur="1000" fill="hold"/>
                                        <p:tgtEl>
                                          <p:spTgt spid="37"/>
                                        </p:tgtEl>
                                        <p:attrNameLst>
                                          <p:attrName>style.rotation</p:attrName>
                                        </p:attrNameLst>
                                      </p:cBhvr>
                                      <p:tavLst>
                                        <p:tav tm="0">
                                          <p:val>
                                            <p:fltVal val="90"/>
                                          </p:val>
                                        </p:tav>
                                        <p:tav tm="100000">
                                          <p:val>
                                            <p:fltVal val="0"/>
                                          </p:val>
                                        </p:tav>
                                      </p:tavLst>
                                    </p:anim>
                                    <p:animEffect transition="in" filter="fade">
                                      <p:cBhvr>
                                        <p:cTn id="150" dur="1000"/>
                                        <p:tgtEl>
                                          <p:spTgt spid="37"/>
                                        </p:tgtEl>
                                      </p:cBhvr>
                                    </p:animEffect>
                                  </p:childTnLst>
                                </p:cTn>
                              </p:par>
                              <p:par>
                                <p:cTn id="151" presetID="31" presetClass="entr" presetSubtype="0" fill="hold" grpId="0" nodeType="withEffect">
                                  <p:stCondLst>
                                    <p:cond delay="0"/>
                                  </p:stCondLst>
                                  <p:childTnLst>
                                    <p:set>
                                      <p:cBhvr>
                                        <p:cTn id="152" dur="1" fill="hold">
                                          <p:stCondLst>
                                            <p:cond delay="0"/>
                                          </p:stCondLst>
                                        </p:cTn>
                                        <p:tgtEl>
                                          <p:spTgt spid="44"/>
                                        </p:tgtEl>
                                        <p:attrNameLst>
                                          <p:attrName>style.visibility</p:attrName>
                                        </p:attrNameLst>
                                      </p:cBhvr>
                                      <p:to>
                                        <p:strVal val="visible"/>
                                      </p:to>
                                    </p:set>
                                    <p:anim calcmode="lin" valueType="num">
                                      <p:cBhvr>
                                        <p:cTn id="153" dur="1000" fill="hold"/>
                                        <p:tgtEl>
                                          <p:spTgt spid="44"/>
                                        </p:tgtEl>
                                        <p:attrNameLst>
                                          <p:attrName>ppt_w</p:attrName>
                                        </p:attrNameLst>
                                      </p:cBhvr>
                                      <p:tavLst>
                                        <p:tav tm="0">
                                          <p:val>
                                            <p:fltVal val="0"/>
                                          </p:val>
                                        </p:tav>
                                        <p:tav tm="100000">
                                          <p:val>
                                            <p:strVal val="#ppt_w"/>
                                          </p:val>
                                        </p:tav>
                                      </p:tavLst>
                                    </p:anim>
                                    <p:anim calcmode="lin" valueType="num">
                                      <p:cBhvr>
                                        <p:cTn id="154" dur="1000" fill="hold"/>
                                        <p:tgtEl>
                                          <p:spTgt spid="44"/>
                                        </p:tgtEl>
                                        <p:attrNameLst>
                                          <p:attrName>ppt_h</p:attrName>
                                        </p:attrNameLst>
                                      </p:cBhvr>
                                      <p:tavLst>
                                        <p:tav tm="0">
                                          <p:val>
                                            <p:fltVal val="0"/>
                                          </p:val>
                                        </p:tav>
                                        <p:tav tm="100000">
                                          <p:val>
                                            <p:strVal val="#ppt_h"/>
                                          </p:val>
                                        </p:tav>
                                      </p:tavLst>
                                    </p:anim>
                                    <p:anim calcmode="lin" valueType="num">
                                      <p:cBhvr>
                                        <p:cTn id="155" dur="1000" fill="hold"/>
                                        <p:tgtEl>
                                          <p:spTgt spid="44"/>
                                        </p:tgtEl>
                                        <p:attrNameLst>
                                          <p:attrName>style.rotation</p:attrName>
                                        </p:attrNameLst>
                                      </p:cBhvr>
                                      <p:tavLst>
                                        <p:tav tm="0">
                                          <p:val>
                                            <p:fltVal val="90"/>
                                          </p:val>
                                        </p:tav>
                                        <p:tav tm="100000">
                                          <p:val>
                                            <p:fltVal val="0"/>
                                          </p:val>
                                        </p:tav>
                                      </p:tavLst>
                                    </p:anim>
                                    <p:animEffect transition="in" filter="fade">
                                      <p:cBhvr>
                                        <p:cTn id="156" dur="1000"/>
                                        <p:tgtEl>
                                          <p:spTgt spid="44"/>
                                        </p:tgtEl>
                                      </p:cBhvr>
                                    </p:animEffect>
                                  </p:childTnLst>
                                </p:cTn>
                              </p:par>
                              <p:par>
                                <p:cTn id="157" presetID="31" presetClass="entr" presetSubtype="0" fill="hold" grpId="0" nodeType="withEffect">
                                  <p:stCondLst>
                                    <p:cond delay="0"/>
                                  </p:stCondLst>
                                  <p:childTnLst>
                                    <p:set>
                                      <p:cBhvr>
                                        <p:cTn id="158" dur="1" fill="hold">
                                          <p:stCondLst>
                                            <p:cond delay="0"/>
                                          </p:stCondLst>
                                        </p:cTn>
                                        <p:tgtEl>
                                          <p:spTgt spid="46"/>
                                        </p:tgtEl>
                                        <p:attrNameLst>
                                          <p:attrName>style.visibility</p:attrName>
                                        </p:attrNameLst>
                                      </p:cBhvr>
                                      <p:to>
                                        <p:strVal val="visible"/>
                                      </p:to>
                                    </p:set>
                                    <p:anim calcmode="lin" valueType="num">
                                      <p:cBhvr>
                                        <p:cTn id="159" dur="1000" fill="hold"/>
                                        <p:tgtEl>
                                          <p:spTgt spid="46"/>
                                        </p:tgtEl>
                                        <p:attrNameLst>
                                          <p:attrName>ppt_w</p:attrName>
                                        </p:attrNameLst>
                                      </p:cBhvr>
                                      <p:tavLst>
                                        <p:tav tm="0">
                                          <p:val>
                                            <p:fltVal val="0"/>
                                          </p:val>
                                        </p:tav>
                                        <p:tav tm="100000">
                                          <p:val>
                                            <p:strVal val="#ppt_w"/>
                                          </p:val>
                                        </p:tav>
                                      </p:tavLst>
                                    </p:anim>
                                    <p:anim calcmode="lin" valueType="num">
                                      <p:cBhvr>
                                        <p:cTn id="160" dur="1000" fill="hold"/>
                                        <p:tgtEl>
                                          <p:spTgt spid="46"/>
                                        </p:tgtEl>
                                        <p:attrNameLst>
                                          <p:attrName>ppt_h</p:attrName>
                                        </p:attrNameLst>
                                      </p:cBhvr>
                                      <p:tavLst>
                                        <p:tav tm="0">
                                          <p:val>
                                            <p:fltVal val="0"/>
                                          </p:val>
                                        </p:tav>
                                        <p:tav tm="100000">
                                          <p:val>
                                            <p:strVal val="#ppt_h"/>
                                          </p:val>
                                        </p:tav>
                                      </p:tavLst>
                                    </p:anim>
                                    <p:anim calcmode="lin" valueType="num">
                                      <p:cBhvr>
                                        <p:cTn id="161" dur="1000" fill="hold"/>
                                        <p:tgtEl>
                                          <p:spTgt spid="46"/>
                                        </p:tgtEl>
                                        <p:attrNameLst>
                                          <p:attrName>style.rotation</p:attrName>
                                        </p:attrNameLst>
                                      </p:cBhvr>
                                      <p:tavLst>
                                        <p:tav tm="0">
                                          <p:val>
                                            <p:fltVal val="90"/>
                                          </p:val>
                                        </p:tav>
                                        <p:tav tm="100000">
                                          <p:val>
                                            <p:fltVal val="0"/>
                                          </p:val>
                                        </p:tav>
                                      </p:tavLst>
                                    </p:anim>
                                    <p:animEffect transition="in" filter="fade">
                                      <p:cBhvr>
                                        <p:cTn id="16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p:bldP spid="40" grpId="0"/>
      <p:bldP spid="41" grpId="0"/>
      <p:bldP spid="42" grpId="0"/>
      <p:bldP spid="43" grpId="0"/>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534845-B2BA-8EB5-7370-3E490A8BCA36}"/>
              </a:ext>
            </a:extLst>
          </p:cNvPr>
          <p:cNvSpPr/>
          <p:nvPr/>
        </p:nvSpPr>
        <p:spPr>
          <a:xfrm flipH="1" flipV="1">
            <a:off x="0" y="262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17BE7FC2-0B6A-FB24-2BBE-74C555CA265B}"/>
              </a:ext>
            </a:extLst>
          </p:cNvPr>
          <p:cNvSpPr txBox="1"/>
          <p:nvPr/>
        </p:nvSpPr>
        <p:spPr>
          <a:xfrm>
            <a:off x="1506267" y="2013719"/>
            <a:ext cx="5580333" cy="756617"/>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1. Trang Chủ</a:t>
            </a:r>
            <a:endParaRPr lang="en-US" sz="5921" b="1" spc="207" dirty="0">
              <a:solidFill>
                <a:srgbClr val="040506"/>
              </a:solidFill>
              <a:latin typeface=" arial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533400" y="4513115"/>
            <a:ext cx="8288067" cy="2505494"/>
          </a:xfrm>
          <a:prstGeom prst="rect">
            <a:avLst/>
          </a:prstGeom>
        </p:spPr>
        <p:txBody>
          <a:bodyPr wrap="square" lIns="0" tIns="0" rIns="0" bIns="0" rtlCol="0" anchor="t">
            <a:spAutoFit/>
          </a:bodyPr>
          <a:lstStyle/>
          <a:p>
            <a:pPr marL="0" lvl="0" indent="0">
              <a:lnSpc>
                <a:spcPct val="150000"/>
              </a:lnSpc>
              <a:spcBef>
                <a:spcPct val="0"/>
              </a:spcBef>
            </a:pPr>
            <a:r>
              <a:rPr lang="vi-VN" sz="2800" spc="145" dirty="0">
                <a:solidFill>
                  <a:srgbClr val="231F20"/>
                </a:solidFill>
                <a:latin typeface=" arial body"/>
              </a:rPr>
              <a:t>Giúp khách hàng có cái nhìn tổng quan về chươn trình hiện tại, và hầu hết các món ăn cũng như thông tin về nhà hàng và danh sách vị trí của cửa hàng</a:t>
            </a:r>
            <a:endParaRPr lang="en-US" sz="2800" spc="145" dirty="0">
              <a:solidFill>
                <a:srgbClr val="231F20"/>
              </a:solidFill>
              <a:latin typeface=" arial body"/>
            </a:endParaRPr>
          </a:p>
        </p:txBody>
      </p:sp>
      <p:sp>
        <p:nvSpPr>
          <p:cNvPr id="26" name="TextBox 26">
            <a:extLst>
              <a:ext uri="{FF2B5EF4-FFF2-40B4-BE49-F238E27FC236}">
                <a16:creationId xmlns:a16="http://schemas.microsoft.com/office/drawing/2014/main" id="{468D84B3-0E87-A6E8-A345-29DF4F832AAB}"/>
              </a:ext>
            </a:extLst>
          </p:cNvPr>
          <p:cNvSpPr txBox="1"/>
          <p:nvPr/>
        </p:nvSpPr>
        <p:spPr>
          <a:xfrm>
            <a:off x="1878577" y="3788906"/>
            <a:ext cx="3465904" cy="410369"/>
          </a:xfrm>
          <a:prstGeom prst="rect">
            <a:avLst/>
          </a:prstGeom>
        </p:spPr>
        <p:txBody>
          <a:bodyPr lIns="0" tIns="0" rIns="0" bIns="0" rtlCol="0" anchor="t">
            <a:spAutoFit/>
          </a:bodyPr>
          <a:lstStyle/>
          <a:p>
            <a:pPr marL="342900" lvl="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Mục Tiêu</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7" name="Picture 36">
            <a:extLst>
              <a:ext uri="{FF2B5EF4-FFF2-40B4-BE49-F238E27FC236}">
                <a16:creationId xmlns:a16="http://schemas.microsoft.com/office/drawing/2014/main" id="{E57F943D-A421-ED3A-F681-006EDCBC5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6323" y="0"/>
            <a:ext cx="8585302" cy="10287000"/>
          </a:xfrm>
          <a:prstGeom prst="rect">
            <a:avLst/>
          </a:prstGeom>
        </p:spPr>
      </p:pic>
    </p:spTree>
    <p:extLst>
      <p:ext uri="{BB962C8B-B14F-4D97-AF65-F5344CB8AC3E}">
        <p14:creationId xmlns:p14="http://schemas.microsoft.com/office/powerpoint/2010/main" val="402428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DC99B-519C-4797-C0C7-8619E195D7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1704A1-CF67-FE78-1DB5-F1A8C890AEBD}"/>
              </a:ext>
            </a:extLst>
          </p:cNvPr>
          <p:cNvSpPr/>
          <p:nvPr/>
        </p:nvSpPr>
        <p:spPr>
          <a:xfrm flipH="1" flipV="1">
            <a:off x="0" y="11314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342900" lvl="0" indent="-342900" algn="ctr">
              <a:lnSpc>
                <a:spcPts val="6047"/>
              </a:lnSpc>
              <a:spcBef>
                <a:spcPct val="0"/>
              </a:spcBef>
              <a:buFont typeface="+mj-lt"/>
              <a:buAutoNum type="arabicPeriod"/>
            </a:pPr>
            <a:endParaRPr lang="en-US" sz="1800" spc="429" dirty="0">
              <a:solidFill>
                <a:srgbClr val="231F20"/>
              </a:solidFill>
              <a:latin typeface=" arial body"/>
            </a:endParaRPr>
          </a:p>
        </p:txBody>
      </p:sp>
      <p:sp>
        <p:nvSpPr>
          <p:cNvPr id="24" name="TextBox 24">
            <a:extLst>
              <a:ext uri="{FF2B5EF4-FFF2-40B4-BE49-F238E27FC236}">
                <a16:creationId xmlns:a16="http://schemas.microsoft.com/office/drawing/2014/main" id="{2F087902-2ED0-8F7C-16EA-E288BCF8B192}"/>
              </a:ext>
            </a:extLst>
          </p:cNvPr>
          <p:cNvSpPr txBox="1"/>
          <p:nvPr/>
        </p:nvSpPr>
        <p:spPr>
          <a:xfrm>
            <a:off x="1506267" y="2013719"/>
            <a:ext cx="5504133" cy="756617"/>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1. Trang Chủ</a:t>
            </a:r>
            <a:endParaRPr lang="en-US" sz="5921" b="1" spc="207" dirty="0">
              <a:solidFill>
                <a:srgbClr val="040506"/>
              </a:solidFill>
              <a:latin typeface=" arial body"/>
            </a:endParaRPr>
          </a:p>
        </p:txBody>
      </p:sp>
      <p:sp>
        <p:nvSpPr>
          <p:cNvPr id="26" name="TextBox 26">
            <a:extLst>
              <a:ext uri="{FF2B5EF4-FFF2-40B4-BE49-F238E27FC236}">
                <a16:creationId xmlns:a16="http://schemas.microsoft.com/office/drawing/2014/main" id="{83743756-17FB-9EF1-2516-A734E9395BB3}"/>
              </a:ext>
            </a:extLst>
          </p:cNvPr>
          <p:cNvSpPr txBox="1"/>
          <p:nvPr/>
        </p:nvSpPr>
        <p:spPr>
          <a:xfrm>
            <a:off x="762000" y="3746452"/>
            <a:ext cx="7522915" cy="410369"/>
          </a:xfrm>
          <a:prstGeom prst="rect">
            <a:avLst/>
          </a:prstGeom>
        </p:spPr>
        <p:txBody>
          <a:bodyPr wrap="square" lIns="0" tIns="0" rIns="0" bIns="0" rtlCol="0" anchor="t">
            <a:spAutoFit/>
          </a:bodyPr>
          <a:lstStyle/>
          <a:p>
            <a:pPr marL="342900" lvl="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Chi tiết màn hình trang chủ</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E91E2B39-53CF-D75E-9ECC-1A379684C6F7}"/>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5C1ABF46-CB03-E5E9-A0FA-0B4E562ECCB5}"/>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E886A40F-F0E5-DB71-4225-2BD6AD7046B4}"/>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BCB06A24-E66C-AE25-5B4F-2BFFF21D59E7}"/>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F2807D5C-342A-E6BB-558E-CA29417E034F}"/>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A3BD7B93-8956-260F-51D7-2DD18CDD55AD}"/>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29DF33DB-645E-5443-9394-F7108C3A403B}"/>
              </a:ext>
            </a:extLst>
          </p:cNvPr>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EFF7AECF-171F-B327-D170-007221C16532}"/>
              </a:ext>
            </a:extLst>
          </p:cNvPr>
          <p:cNvSpPr txBox="1"/>
          <p:nvPr/>
        </p:nvSpPr>
        <p:spPr>
          <a:xfrm>
            <a:off x="2743200" y="4689162"/>
            <a:ext cx="7620000" cy="3405741"/>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vi-VN" sz="2800" dirty="0">
                <a:latin typeface=" arial body"/>
              </a:rPr>
              <a:t>Thanh menu</a:t>
            </a:r>
            <a:endParaRPr lang="en-US" sz="2800" dirty="0">
              <a:latin typeface=" arial body"/>
            </a:endParaRPr>
          </a:p>
          <a:p>
            <a:pPr marL="457200" indent="-457200">
              <a:lnSpc>
                <a:spcPct val="200000"/>
              </a:lnSpc>
              <a:buFont typeface="Wingdings" panose="05000000000000000000" pitchFamily="2" charset="2"/>
              <a:buChar char="q"/>
            </a:pPr>
            <a:r>
              <a:rPr lang="vi-VN" sz="2800" dirty="0">
                <a:latin typeface=" arial body"/>
              </a:rPr>
              <a:t>Phương thức vận chuyển</a:t>
            </a:r>
            <a:endParaRPr lang="en-US" sz="2800" dirty="0">
              <a:latin typeface=" arial body"/>
            </a:endParaRPr>
          </a:p>
          <a:p>
            <a:pPr marL="457200" indent="-457200">
              <a:lnSpc>
                <a:spcPct val="200000"/>
              </a:lnSpc>
              <a:buFont typeface="Wingdings" panose="05000000000000000000" pitchFamily="2" charset="2"/>
              <a:buChar char="q"/>
            </a:pPr>
            <a:r>
              <a:rPr lang="vi-VN" sz="2800" dirty="0">
                <a:latin typeface=" arial body"/>
              </a:rPr>
              <a:t>Về chúng tôi</a:t>
            </a:r>
            <a:endParaRPr lang="en-US" sz="2800" dirty="0">
              <a:latin typeface=" arial body"/>
            </a:endParaRPr>
          </a:p>
          <a:p>
            <a:pPr marL="457200" indent="-457200">
              <a:lnSpc>
                <a:spcPct val="200000"/>
              </a:lnSpc>
              <a:buFont typeface="Wingdings" panose="05000000000000000000" pitchFamily="2" charset="2"/>
              <a:buChar char="q"/>
            </a:pPr>
            <a:r>
              <a:rPr lang="vi-VN" sz="2800" dirty="0">
                <a:latin typeface=" arial body"/>
              </a:rPr>
              <a:t>Cửa hàng</a:t>
            </a:r>
            <a:endParaRPr lang="en-US" sz="2800" dirty="0">
              <a:latin typeface=" arial body"/>
            </a:endParaRPr>
          </a:p>
        </p:txBody>
      </p:sp>
      <p:grpSp>
        <p:nvGrpSpPr>
          <p:cNvPr id="9" name="Group 8">
            <a:extLst>
              <a:ext uri="{FF2B5EF4-FFF2-40B4-BE49-F238E27FC236}">
                <a16:creationId xmlns:a16="http://schemas.microsoft.com/office/drawing/2014/main" id="{9B07F24E-269F-7E23-84D9-F3C149C97B38}"/>
              </a:ext>
            </a:extLst>
          </p:cNvPr>
          <p:cNvGrpSpPr/>
          <p:nvPr/>
        </p:nvGrpSpPr>
        <p:grpSpPr>
          <a:xfrm>
            <a:off x="9519704" y="847602"/>
            <a:ext cx="7249537" cy="8707065"/>
            <a:chOff x="9757384" y="190500"/>
            <a:chExt cx="7249537" cy="8707065"/>
          </a:xfrm>
        </p:grpSpPr>
        <p:pic>
          <p:nvPicPr>
            <p:cNvPr id="6" name="Picture 5">
              <a:extLst>
                <a:ext uri="{FF2B5EF4-FFF2-40B4-BE49-F238E27FC236}">
                  <a16:creationId xmlns:a16="http://schemas.microsoft.com/office/drawing/2014/main" id="{AC0C8820-EC80-572D-86C0-96704BA1EEF1}"/>
                </a:ext>
              </a:extLst>
            </p:cNvPr>
            <p:cNvPicPr>
              <a:picLocks noChangeAspect="1"/>
            </p:cNvPicPr>
            <p:nvPr/>
          </p:nvPicPr>
          <p:blipFill>
            <a:blip r:embed="rId5"/>
            <a:stretch>
              <a:fillRect/>
            </a:stretch>
          </p:blipFill>
          <p:spPr>
            <a:xfrm>
              <a:off x="9790727" y="190500"/>
              <a:ext cx="7182852" cy="5811061"/>
            </a:xfrm>
            <a:prstGeom prst="rect">
              <a:avLst/>
            </a:prstGeom>
          </p:spPr>
        </p:pic>
        <p:pic>
          <p:nvPicPr>
            <p:cNvPr id="8" name="Picture 7">
              <a:extLst>
                <a:ext uri="{FF2B5EF4-FFF2-40B4-BE49-F238E27FC236}">
                  <a16:creationId xmlns:a16="http://schemas.microsoft.com/office/drawing/2014/main" id="{2A4DA5C6-2C50-7CA3-2D82-E888B34378C4}"/>
                </a:ext>
              </a:extLst>
            </p:cNvPr>
            <p:cNvPicPr>
              <a:picLocks noChangeAspect="1"/>
            </p:cNvPicPr>
            <p:nvPr/>
          </p:nvPicPr>
          <p:blipFill>
            <a:blip r:embed="rId6"/>
            <a:stretch>
              <a:fillRect/>
            </a:stretch>
          </p:blipFill>
          <p:spPr>
            <a:xfrm>
              <a:off x="9757384" y="6001561"/>
              <a:ext cx="7249537" cy="2896004"/>
            </a:xfrm>
            <a:prstGeom prst="rect">
              <a:avLst/>
            </a:prstGeom>
          </p:spPr>
        </p:pic>
      </p:grpSp>
    </p:spTree>
    <p:extLst>
      <p:ext uri="{BB962C8B-B14F-4D97-AF65-F5344CB8AC3E}">
        <p14:creationId xmlns:p14="http://schemas.microsoft.com/office/powerpoint/2010/main" val="28186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96004" y="385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4" name="Group 33">
            <a:extLst>
              <a:ext uri="{FF2B5EF4-FFF2-40B4-BE49-F238E27FC236}">
                <a16:creationId xmlns:a16="http://schemas.microsoft.com/office/drawing/2014/main" id="{30135959-A291-6F55-02C4-CB78B4BE43B6}"/>
              </a:ext>
            </a:extLst>
          </p:cNvPr>
          <p:cNvGrpSpPr/>
          <p:nvPr/>
        </p:nvGrpSpPr>
        <p:grpSpPr>
          <a:xfrm>
            <a:off x="8947996" y="183341"/>
            <a:ext cx="8823881" cy="2517859"/>
            <a:chOff x="8435419" y="1355253"/>
            <a:chExt cx="8823881" cy="2517859"/>
          </a:xfrm>
        </p:grpSpPr>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4" name="TextBox 24"/>
          <p:cNvSpPr txBox="1"/>
          <p:nvPr/>
        </p:nvSpPr>
        <p:spPr>
          <a:xfrm>
            <a:off x="1633616" y="2164107"/>
            <a:ext cx="7784550"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2. Đặt hàng</a:t>
            </a:r>
            <a:endParaRPr lang="en-US" sz="5921" b="1" spc="207" dirty="0">
              <a:solidFill>
                <a:srgbClr val="040506"/>
              </a:solidFill>
              <a:latin typeface=" arial body"/>
            </a:endParaRPr>
          </a:p>
        </p:txBody>
      </p:sp>
      <p:sp>
        <p:nvSpPr>
          <p:cNvPr id="26" name="TextBox 26"/>
          <p:cNvSpPr txBox="1"/>
          <p:nvPr/>
        </p:nvSpPr>
        <p:spPr>
          <a:xfrm>
            <a:off x="1447800" y="3505245"/>
            <a:ext cx="3465904" cy="410369"/>
          </a:xfrm>
          <a:prstGeom prst="rect">
            <a:avLst/>
          </a:prstGeom>
        </p:spPr>
        <p:txBody>
          <a:bodyPr lIns="0" tIns="0" rIns="0" bIns="0" rtlCol="0" anchor="t">
            <a:spAutoFit/>
          </a:bodyPr>
          <a:lstStyle/>
          <a:p>
            <a:pPr marL="342900" lvl="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Mục tiêu</a:t>
            </a:r>
            <a:endParaRPr lang="en-US" sz="3000" spc="227" dirty="0">
              <a:solidFill>
                <a:srgbClr val="397D5A"/>
              </a:solidFill>
              <a:latin typeface=" arial body"/>
            </a:endParaRPr>
          </a:p>
        </p:txBody>
      </p:sp>
      <p:sp>
        <p:nvSpPr>
          <p:cNvPr id="27" name="TextBox 27"/>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405536FF-63EE-500E-5F24-C54EAC0410F2}"/>
              </a:ext>
            </a:extLst>
          </p:cNvPr>
          <p:cNvSpPr txBox="1"/>
          <p:nvPr/>
        </p:nvSpPr>
        <p:spPr>
          <a:xfrm>
            <a:off x="686601" y="3981195"/>
            <a:ext cx="9492811" cy="6691255"/>
          </a:xfrm>
          <a:prstGeom prst="rect">
            <a:avLst/>
          </a:prstGeom>
          <a:noFill/>
        </p:spPr>
        <p:txBody>
          <a:bodyPr wrap="square" rtlCol="0">
            <a:spAutoFit/>
          </a:bodyPr>
          <a:lstStyle/>
          <a:p>
            <a:pPr>
              <a:lnSpc>
                <a:spcPct val="200000"/>
              </a:lnSpc>
            </a:pPr>
            <a:r>
              <a:rPr lang="vi-VN" sz="2800" b="1" i="1" dirty="0">
                <a:latin typeface=" arial body"/>
              </a:rPr>
              <a:t> Hiển thị danh sách các sản phẩm theo từng category</a:t>
            </a:r>
            <a:endParaRPr lang="en-US" sz="2800" b="1" i="1" dirty="0">
              <a:latin typeface=" arial body"/>
            </a:endParaRPr>
          </a:p>
          <a:p>
            <a:pPr marL="342900" indent="-342900">
              <a:lnSpc>
                <a:spcPct val="200000"/>
              </a:lnSpc>
              <a:buFont typeface="Wingdings" panose="05000000000000000000" pitchFamily="2" charset="2"/>
              <a:buChar char="§"/>
            </a:pPr>
            <a:r>
              <a:rPr lang="vi-VN" sz="2800" dirty="0">
                <a:latin typeface=" arial body"/>
              </a:rPr>
              <a:t>Theo dõi hình minh họa và xem mô tả chi tiết về từng sản phẩm. </a:t>
            </a:r>
          </a:p>
          <a:p>
            <a:pPr marL="342900" indent="-342900">
              <a:lnSpc>
                <a:spcPct val="200000"/>
              </a:lnSpc>
              <a:buFont typeface="Wingdings" panose="05000000000000000000" pitchFamily="2" charset="2"/>
              <a:buChar char="§"/>
            </a:pPr>
            <a:r>
              <a:rPr lang="vi-VN" sz="2800" dirty="0">
                <a:latin typeface=" arial body"/>
              </a:rPr>
              <a:t>Chọn “Mua ngay” để mua nhanh sản phẩm</a:t>
            </a:r>
          </a:p>
          <a:p>
            <a:pPr marL="342900" indent="-342900">
              <a:lnSpc>
                <a:spcPct val="200000"/>
              </a:lnSpc>
              <a:buFont typeface="Wingdings" panose="05000000000000000000" pitchFamily="2" charset="2"/>
              <a:buChar char="§"/>
            </a:pPr>
            <a:r>
              <a:rPr lang="vi-VN" sz="2800" dirty="0">
                <a:latin typeface=" arial body"/>
              </a:rPr>
              <a:t> Dễ dàng theo dõi danh sách những sản phẩm </a:t>
            </a:r>
          </a:p>
          <a:p>
            <a:pPr marL="342900" indent="-342900">
              <a:lnSpc>
                <a:spcPct val="200000"/>
              </a:lnSpc>
              <a:buFont typeface="Wingdings" panose="05000000000000000000" pitchFamily="2" charset="2"/>
              <a:buChar char="§"/>
            </a:pPr>
            <a:r>
              <a:rPr lang="vi-VN" sz="2800" dirty="0">
                <a:latin typeface=" arial body"/>
              </a:rPr>
              <a:t>.Thay đổi số lượng sản phẩm hoặc xóa sản phẩm khỏi giỏ hàng</a:t>
            </a:r>
          </a:p>
          <a:p>
            <a:pPr marL="342900" indent="-342900">
              <a:lnSpc>
                <a:spcPct val="150000"/>
              </a:lnSpc>
              <a:buFont typeface="Wingdings" panose="05000000000000000000" pitchFamily="2" charset="2"/>
              <a:buChar char="§"/>
            </a:pPr>
            <a:endParaRPr lang="en-US" sz="2800" dirty="0">
              <a:latin typeface=" arial body"/>
            </a:endParaRPr>
          </a:p>
        </p:txBody>
      </p:sp>
      <p:pic>
        <p:nvPicPr>
          <p:cNvPr id="38" name="Picture 37">
            <a:extLst>
              <a:ext uri="{FF2B5EF4-FFF2-40B4-BE49-F238E27FC236}">
                <a16:creationId xmlns:a16="http://schemas.microsoft.com/office/drawing/2014/main" id="{1A516E58-4CFC-8FFC-2B4E-0ADAF5D933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15289" y="2250346"/>
            <a:ext cx="7162800" cy="716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09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par>
                                <p:cTn id="11" presetID="3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fltVal val="0"/>
                                          </p:val>
                                        </p:tav>
                                        <p:tav tm="100000">
                                          <p:val>
                                            <p:strVal val="#ppt_w"/>
                                          </p:val>
                                        </p:tav>
                                      </p:tavLst>
                                    </p:anim>
                                    <p:anim calcmode="lin" valueType="num">
                                      <p:cBhvr>
                                        <p:cTn id="14" dur="1000" fill="hold"/>
                                        <p:tgtEl>
                                          <p:spTgt spid="38"/>
                                        </p:tgtEl>
                                        <p:attrNameLst>
                                          <p:attrName>ppt_h</p:attrName>
                                        </p:attrNameLst>
                                      </p:cBhvr>
                                      <p:tavLst>
                                        <p:tav tm="0">
                                          <p:val>
                                            <p:fltVal val="0"/>
                                          </p:val>
                                        </p:tav>
                                        <p:tav tm="100000">
                                          <p:val>
                                            <p:strVal val="#ppt_h"/>
                                          </p:val>
                                        </p:tav>
                                      </p:tavLst>
                                    </p:anim>
                                    <p:anim calcmode="lin" valueType="num">
                                      <p:cBhvr>
                                        <p:cTn id="15" dur="1000" fill="hold"/>
                                        <p:tgtEl>
                                          <p:spTgt spid="38"/>
                                        </p:tgtEl>
                                        <p:attrNameLst>
                                          <p:attrName>style.rotation</p:attrName>
                                        </p:attrNameLst>
                                      </p:cBhvr>
                                      <p:tavLst>
                                        <p:tav tm="0">
                                          <p:val>
                                            <p:fltVal val="90"/>
                                          </p:val>
                                        </p:tav>
                                        <p:tav tm="100000">
                                          <p:val>
                                            <p:fltVal val="0"/>
                                          </p:val>
                                        </p:tav>
                                      </p:tavLst>
                                    </p:anim>
                                    <p:animEffect transition="in" filter="fade">
                                      <p:cBhvr>
                                        <p:cTn id="16"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03787-A07E-1216-C1CC-C4BB5918B1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B435D8-70ED-4ED7-A157-EB0F13D52358}"/>
              </a:ext>
            </a:extLst>
          </p:cNvPr>
          <p:cNvSpPr/>
          <p:nvPr/>
        </p:nvSpPr>
        <p:spPr>
          <a:xfrm flipH="1" flipV="1">
            <a:off x="28019" y="385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BFD84321-3C26-2812-2C5A-71013659DC30}"/>
              </a:ext>
            </a:extLst>
          </p:cNvPr>
          <p:cNvSpPr txBox="1"/>
          <p:nvPr/>
        </p:nvSpPr>
        <p:spPr>
          <a:xfrm>
            <a:off x="1633616" y="2164107"/>
            <a:ext cx="7430859"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2. Đặt hàng</a:t>
            </a:r>
            <a:endParaRPr lang="en-US" sz="5921" b="1" spc="207" dirty="0">
              <a:solidFill>
                <a:srgbClr val="040506"/>
              </a:solidFill>
              <a:latin typeface=" arial body"/>
            </a:endParaRPr>
          </a:p>
        </p:txBody>
      </p:sp>
      <p:sp>
        <p:nvSpPr>
          <p:cNvPr id="26" name="TextBox 26">
            <a:extLst>
              <a:ext uri="{FF2B5EF4-FFF2-40B4-BE49-F238E27FC236}">
                <a16:creationId xmlns:a16="http://schemas.microsoft.com/office/drawing/2014/main" id="{2F330C6E-2CB3-CC61-D20F-9F22F01E579F}"/>
              </a:ext>
            </a:extLst>
          </p:cNvPr>
          <p:cNvSpPr txBox="1"/>
          <p:nvPr/>
        </p:nvSpPr>
        <p:spPr>
          <a:xfrm>
            <a:off x="1104773" y="3507513"/>
            <a:ext cx="7608233" cy="410369"/>
          </a:xfrm>
          <a:prstGeom prst="rect">
            <a:avLst/>
          </a:prstGeom>
        </p:spPr>
        <p:txBody>
          <a:bodyPr wrap="square" lIns="0" tIns="0" rIns="0" bIns="0" rtlCol="0" anchor="t">
            <a:spAutoFit/>
          </a:bodyPr>
          <a:lstStyle/>
          <a:p>
            <a:pPr marL="342900" lvl="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Mô tả chi tiết màn hình menu</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3F8A9F43-9CBA-25F9-11B8-38B07F23BB2E}"/>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FF6A08C3-49E7-ADDD-5C21-1F47DE29E4EB}"/>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5B5001D6-2C72-C2C7-5244-E99C34DBDD1E}"/>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E4C71B26-A978-3907-3ACB-8F0C5234CBDE}"/>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20AAC5D4-6D47-3C6B-1494-5C7C87490736}"/>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DD1F4B99-767D-6E96-6797-9E644612F2E2}"/>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183DD675-2853-C70B-EEED-B43024F3EBBF}"/>
              </a:ext>
            </a:extLst>
          </p:cNvPr>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92BE7DC3-323D-DD45-AD70-2B92E0CE3984}"/>
              </a:ext>
            </a:extLst>
          </p:cNvPr>
          <p:cNvSpPr txBox="1"/>
          <p:nvPr/>
        </p:nvSpPr>
        <p:spPr>
          <a:xfrm>
            <a:off x="1956450" y="4024638"/>
            <a:ext cx="6541791" cy="5642250"/>
          </a:xfrm>
          <a:prstGeom prst="rect">
            <a:avLst/>
          </a:prstGeom>
          <a:noFill/>
        </p:spPr>
        <p:txBody>
          <a:bodyPr wrap="square" rtlCol="0">
            <a:spAutoFit/>
          </a:bodyPr>
          <a:lstStyle/>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Loại</a:t>
            </a: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Danh mục phụ</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Danh sách sản phẩm</a:t>
            </a: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Hình đại diện</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Thành phần</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latin typeface=" arial body"/>
                <a:ea typeface="Calibri" panose="020F0502020204030204" pitchFamily="34" charset="0"/>
              </a:rPr>
              <a:t>Mô tả</a:t>
            </a:r>
            <a:endParaRPr lang="en-US" sz="2800" dirty="0">
              <a:effectLst/>
              <a:latin typeface=" arial body"/>
              <a:ea typeface="Calibri" panose="020F0502020204030204" pitchFamily="34" charset="0"/>
            </a:endParaRPr>
          </a:p>
        </p:txBody>
      </p:sp>
      <p:grpSp>
        <p:nvGrpSpPr>
          <p:cNvPr id="40" name="Group 39">
            <a:extLst>
              <a:ext uri="{FF2B5EF4-FFF2-40B4-BE49-F238E27FC236}">
                <a16:creationId xmlns:a16="http://schemas.microsoft.com/office/drawing/2014/main" id="{B12672CC-33EE-4A6C-AD44-9BB0B38B0569}"/>
              </a:ext>
            </a:extLst>
          </p:cNvPr>
          <p:cNvGrpSpPr/>
          <p:nvPr/>
        </p:nvGrpSpPr>
        <p:grpSpPr>
          <a:xfrm>
            <a:off x="9789760" y="1337964"/>
            <a:ext cx="6895104" cy="7349835"/>
            <a:chOff x="10532393" y="1522720"/>
            <a:chExt cx="6258798" cy="6779615"/>
          </a:xfrm>
        </p:grpSpPr>
        <p:pic>
          <p:nvPicPr>
            <p:cNvPr id="25" name="Picture 24">
              <a:extLst>
                <a:ext uri="{FF2B5EF4-FFF2-40B4-BE49-F238E27FC236}">
                  <a16:creationId xmlns:a16="http://schemas.microsoft.com/office/drawing/2014/main" id="{44D5CA3F-8147-D705-C5E9-D94228792DF5}"/>
                </a:ext>
              </a:extLst>
            </p:cNvPr>
            <p:cNvPicPr>
              <a:picLocks noChangeAspect="1"/>
            </p:cNvPicPr>
            <p:nvPr/>
          </p:nvPicPr>
          <p:blipFill rotWithShape="1">
            <a:blip r:embed="rId5"/>
            <a:srcRect b="25642"/>
            <a:stretch/>
          </p:blipFill>
          <p:spPr>
            <a:xfrm>
              <a:off x="10532393" y="1522720"/>
              <a:ext cx="6258798" cy="5001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36">
              <a:extLst>
                <a:ext uri="{FF2B5EF4-FFF2-40B4-BE49-F238E27FC236}">
                  <a16:creationId xmlns:a16="http://schemas.microsoft.com/office/drawing/2014/main" id="{7C341929-D4B3-BA40-4BA4-00C94A22D139}"/>
                </a:ext>
              </a:extLst>
            </p:cNvPr>
            <p:cNvPicPr>
              <a:picLocks noChangeAspect="1"/>
            </p:cNvPicPr>
            <p:nvPr/>
          </p:nvPicPr>
          <p:blipFill rotWithShape="1">
            <a:blip r:embed="rId6"/>
            <a:srcRect t="37282"/>
            <a:stretch/>
          </p:blipFill>
          <p:spPr>
            <a:xfrm>
              <a:off x="10580024" y="6061824"/>
              <a:ext cx="6211167" cy="2240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02534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CF34-3E02-86C4-0770-FD216D63F0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491860-05C8-9A00-4A10-20A2F597EF3C}"/>
              </a:ext>
            </a:extLst>
          </p:cNvPr>
          <p:cNvSpPr/>
          <p:nvPr/>
        </p:nvSpPr>
        <p:spPr>
          <a:xfrm flipH="1" flipV="1">
            <a:off x="28019" y="38545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577E0FB6-C2E5-9357-F6D0-56B23E691FA4}"/>
              </a:ext>
            </a:extLst>
          </p:cNvPr>
          <p:cNvSpPr txBox="1"/>
          <p:nvPr/>
        </p:nvSpPr>
        <p:spPr>
          <a:xfrm>
            <a:off x="1633616" y="1971006"/>
            <a:ext cx="7784550"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2. Place an order</a:t>
            </a:r>
            <a:endParaRPr lang="en-US" sz="5921" b="1" spc="207" dirty="0">
              <a:solidFill>
                <a:srgbClr val="040506"/>
              </a:solidFill>
              <a:latin typeface=" arial body"/>
            </a:endParaRPr>
          </a:p>
        </p:txBody>
      </p:sp>
      <p:sp>
        <p:nvSpPr>
          <p:cNvPr id="26" name="TextBox 26">
            <a:extLst>
              <a:ext uri="{FF2B5EF4-FFF2-40B4-BE49-F238E27FC236}">
                <a16:creationId xmlns:a16="http://schemas.microsoft.com/office/drawing/2014/main" id="{AC732787-9593-2252-E165-25A33DFE1341}"/>
              </a:ext>
            </a:extLst>
          </p:cNvPr>
          <p:cNvSpPr txBox="1"/>
          <p:nvPr/>
        </p:nvSpPr>
        <p:spPr>
          <a:xfrm>
            <a:off x="577493" y="3234391"/>
            <a:ext cx="7345320"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Mô tả chi tiết thêm vào sản phẩm</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C99C5AF1-7896-29F3-BDF0-52B0B90516E9}"/>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C9401BC7-1A97-438C-4556-9CA51831FAF9}"/>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EA6336C0-41D0-87F4-92E9-494C21D305F2}"/>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FFF5ABDE-B174-98B4-A39F-11F301D0FAFA}"/>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DE0B068E-5ABC-7A94-AC42-88ACFBB0B48B}"/>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15D70182-D7AE-9D98-F6EC-C4DD8DFEF94D}"/>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D36A7C7B-A2CC-F741-0A22-96949526A48D}"/>
              </a:ext>
            </a:extLst>
          </p:cNvPr>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FE455316-D47A-7F82-1EBD-6E946FA232BE}"/>
              </a:ext>
            </a:extLst>
          </p:cNvPr>
          <p:cNvSpPr txBox="1"/>
          <p:nvPr/>
        </p:nvSpPr>
        <p:spPr>
          <a:xfrm>
            <a:off x="1633616" y="3497735"/>
            <a:ext cx="9160261" cy="6606617"/>
          </a:xfrm>
          <a:prstGeom prst="rect">
            <a:avLst/>
          </a:prstGeom>
          <a:noFill/>
        </p:spPr>
        <p:txBody>
          <a:bodyPr wrap="square" rtlCol="0">
            <a:spAutoFit/>
          </a:bodyPr>
          <a:lstStyle/>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Tên sản phẩm</a:t>
            </a: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Hình đại diện</a:t>
            </a: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Thành phần</a:t>
            </a: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Mô tả</a:t>
            </a: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Chọn size, đế &amp; topping</a:t>
            </a: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Ghi chú</a:t>
            </a:r>
            <a:endParaRPr lang="vi-VN"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Giá và nút [Thêm vào giỏ hàng]</a:t>
            </a:r>
          </a:p>
        </p:txBody>
      </p:sp>
      <p:grpSp>
        <p:nvGrpSpPr>
          <p:cNvPr id="7" name="Group 6">
            <a:extLst>
              <a:ext uri="{FF2B5EF4-FFF2-40B4-BE49-F238E27FC236}">
                <a16:creationId xmlns:a16="http://schemas.microsoft.com/office/drawing/2014/main" id="{624597FF-113F-21A2-B7A9-9A0C67460E4D}"/>
              </a:ext>
            </a:extLst>
          </p:cNvPr>
          <p:cNvGrpSpPr/>
          <p:nvPr/>
        </p:nvGrpSpPr>
        <p:grpSpPr>
          <a:xfrm>
            <a:off x="9494881" y="908830"/>
            <a:ext cx="7259063" cy="8584610"/>
            <a:chOff x="9874343" y="595279"/>
            <a:chExt cx="7259063" cy="8584610"/>
          </a:xfrm>
        </p:grpSpPr>
        <p:pic>
          <p:nvPicPr>
            <p:cNvPr id="4" name="Picture 3">
              <a:extLst>
                <a:ext uri="{FF2B5EF4-FFF2-40B4-BE49-F238E27FC236}">
                  <a16:creationId xmlns:a16="http://schemas.microsoft.com/office/drawing/2014/main" id="{5C8E85A0-3808-90AA-9CAA-2E8597096D76}"/>
                </a:ext>
              </a:extLst>
            </p:cNvPr>
            <p:cNvPicPr>
              <a:picLocks noChangeAspect="1"/>
            </p:cNvPicPr>
            <p:nvPr/>
          </p:nvPicPr>
          <p:blipFill>
            <a:blip r:embed="rId5"/>
            <a:stretch>
              <a:fillRect/>
            </a:stretch>
          </p:blipFill>
          <p:spPr>
            <a:xfrm>
              <a:off x="9874343" y="595279"/>
              <a:ext cx="7259063" cy="6068272"/>
            </a:xfrm>
            <a:prstGeom prst="rect">
              <a:avLst/>
            </a:prstGeom>
          </p:spPr>
        </p:pic>
        <p:pic>
          <p:nvPicPr>
            <p:cNvPr id="6" name="Picture 5">
              <a:extLst>
                <a:ext uri="{FF2B5EF4-FFF2-40B4-BE49-F238E27FC236}">
                  <a16:creationId xmlns:a16="http://schemas.microsoft.com/office/drawing/2014/main" id="{5B6A7C05-9D46-0400-8E5A-3334390B95AC}"/>
                </a:ext>
              </a:extLst>
            </p:cNvPr>
            <p:cNvPicPr>
              <a:picLocks noChangeAspect="1"/>
            </p:cNvPicPr>
            <p:nvPr/>
          </p:nvPicPr>
          <p:blipFill>
            <a:blip r:embed="rId6"/>
            <a:stretch>
              <a:fillRect/>
            </a:stretch>
          </p:blipFill>
          <p:spPr>
            <a:xfrm>
              <a:off x="9898158" y="6636359"/>
              <a:ext cx="7211431" cy="2543530"/>
            </a:xfrm>
            <a:prstGeom prst="rect">
              <a:avLst/>
            </a:prstGeom>
          </p:spPr>
        </p:pic>
      </p:grpSp>
    </p:spTree>
    <p:extLst>
      <p:ext uri="{BB962C8B-B14F-4D97-AF65-F5344CB8AC3E}">
        <p14:creationId xmlns:p14="http://schemas.microsoft.com/office/powerpoint/2010/main" val="115525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D68E-645E-8976-830E-0F681B84F2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DD64C7-ECCA-B281-7FB1-C89538B99286}"/>
              </a:ext>
            </a:extLst>
          </p:cNvPr>
          <p:cNvSpPr/>
          <p:nvPr/>
        </p:nvSpPr>
        <p:spPr>
          <a:xfrm flipH="1" flipV="1">
            <a:off x="-111336" y="-12743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FE1F2689-FB29-3744-DEED-EB7F14498F6A}"/>
              </a:ext>
            </a:extLst>
          </p:cNvPr>
          <p:cNvSpPr txBox="1"/>
          <p:nvPr/>
        </p:nvSpPr>
        <p:spPr>
          <a:xfrm>
            <a:off x="2337970" y="1991249"/>
            <a:ext cx="7784550"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2. Place an order</a:t>
            </a:r>
            <a:endParaRPr lang="en-US" sz="5921" b="1" spc="207" dirty="0">
              <a:solidFill>
                <a:srgbClr val="040506"/>
              </a:solidFill>
              <a:latin typeface=" arial body"/>
            </a:endParaRPr>
          </a:p>
        </p:txBody>
      </p:sp>
      <p:sp>
        <p:nvSpPr>
          <p:cNvPr id="26" name="TextBox 26">
            <a:extLst>
              <a:ext uri="{FF2B5EF4-FFF2-40B4-BE49-F238E27FC236}">
                <a16:creationId xmlns:a16="http://schemas.microsoft.com/office/drawing/2014/main" id="{4A824098-2744-648C-2934-BB5F68CCFB94}"/>
              </a:ext>
            </a:extLst>
          </p:cNvPr>
          <p:cNvSpPr txBox="1"/>
          <p:nvPr/>
        </p:nvSpPr>
        <p:spPr>
          <a:xfrm>
            <a:off x="423873" y="3235104"/>
            <a:ext cx="9833479"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Chi tiết màn hình thanh toán tạm thời</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131BC27B-05FE-5C7C-A1F0-7DC76584882A}"/>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240D0A6E-DFE3-38A8-BCEF-85E8F3B59674}"/>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5DD59FF5-D91D-3264-AD9E-56D5F60974FA}"/>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75DC9718-E8FD-3C79-B1FF-083AFE64A840}"/>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717D7DAB-9ABB-85D5-8292-6440A9A5B9BF}"/>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1A27092D-2698-51B0-DB89-FD33EAD05FD1}"/>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7A69F412-F8BF-D68E-DC57-AAA17432A0D2}"/>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B32CE2FF-401B-E696-536F-AC620D05CDA7}"/>
              </a:ext>
            </a:extLst>
          </p:cNvPr>
          <p:cNvSpPr txBox="1"/>
          <p:nvPr/>
        </p:nvSpPr>
        <p:spPr>
          <a:xfrm>
            <a:off x="2337970" y="3780665"/>
            <a:ext cx="9160261" cy="5901295"/>
          </a:xfrm>
          <a:prstGeom prst="rect">
            <a:avLst/>
          </a:prstGeom>
          <a:noFill/>
        </p:spPr>
        <p:txBody>
          <a:bodyPr wrap="square" rtlCol="0">
            <a:spAutoFit/>
          </a:bodyPr>
          <a:lstStyle/>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Tên sản phẩm</a:t>
            </a:r>
          </a:p>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Hình đại diện</a:t>
            </a:r>
          </a:p>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Thành phần</a:t>
            </a:r>
          </a:p>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Mô tả</a:t>
            </a:r>
          </a:p>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Đơn hàng của bạn</a:t>
            </a:r>
          </a:p>
          <a:p>
            <a:pPr marL="457200" indent="-457200">
              <a:lnSpc>
                <a:spcPct val="15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Tổng cộng</a:t>
            </a:r>
            <a:endParaRPr lang="vi-VN" sz="2800" dirty="0">
              <a:effectLst/>
              <a:latin typeface=" arial body"/>
              <a:ea typeface="Times New Roman" panose="02020603050405020304" pitchFamily="18" charset="0"/>
            </a:endParaRPr>
          </a:p>
          <a:p>
            <a:pPr marL="457200" indent="-457200">
              <a:lnSpc>
                <a:spcPct val="15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Tiếp tục mua hàng</a:t>
            </a:r>
          </a:p>
          <a:p>
            <a:pPr marL="457200" indent="-457200">
              <a:lnSpc>
                <a:spcPct val="15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Thanh toán</a:t>
            </a:r>
            <a:endParaRPr lang="vi-VN" sz="2800" dirty="0">
              <a:effectLst/>
              <a:latin typeface=" arial body"/>
              <a:ea typeface="Times New Roman" panose="02020603050405020304" pitchFamily="18" charset="0"/>
            </a:endParaRPr>
          </a:p>
        </p:txBody>
      </p:sp>
      <p:pic>
        <p:nvPicPr>
          <p:cNvPr id="5" name="Picture 4">
            <a:extLst>
              <a:ext uri="{FF2B5EF4-FFF2-40B4-BE49-F238E27FC236}">
                <a16:creationId xmlns:a16="http://schemas.microsoft.com/office/drawing/2014/main" id="{533B68C5-14A4-30DD-32B5-B99A84E6F33B}"/>
              </a:ext>
            </a:extLst>
          </p:cNvPr>
          <p:cNvPicPr>
            <a:picLocks noChangeAspect="1"/>
          </p:cNvPicPr>
          <p:nvPr/>
        </p:nvPicPr>
        <p:blipFill>
          <a:blip r:embed="rId5"/>
          <a:stretch>
            <a:fillRect/>
          </a:stretch>
        </p:blipFill>
        <p:spPr>
          <a:xfrm>
            <a:off x="10392184" y="2089204"/>
            <a:ext cx="7201905" cy="634453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457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75B74-2861-0411-42EF-CBAC9318D8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07C269-6867-93F6-720E-E26E9D729785}"/>
              </a:ext>
            </a:extLst>
          </p:cNvPr>
          <p:cNvSpPr/>
          <p:nvPr/>
        </p:nvSpPr>
        <p:spPr>
          <a:xfrm flipH="1" flipV="1">
            <a:off x="-280250" y="24588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49B44FDA-4B76-F36E-2CD9-760D24A84B90}"/>
              </a:ext>
            </a:extLst>
          </p:cNvPr>
          <p:cNvSpPr txBox="1"/>
          <p:nvPr/>
        </p:nvSpPr>
        <p:spPr>
          <a:xfrm>
            <a:off x="1470023" y="2237573"/>
            <a:ext cx="10024984" cy="765531"/>
          </a:xfrm>
          <a:prstGeom prst="rect">
            <a:avLst/>
          </a:prstGeom>
        </p:spPr>
        <p:txBody>
          <a:bodyPr wrap="square" lIns="0" tIns="0" rIns="0" bIns="0" rtlCol="0" anchor="t">
            <a:spAutoFit/>
          </a:bodyPr>
          <a:lstStyle/>
          <a:p>
            <a:pPr marL="0" lvl="0" indent="0" algn="l">
              <a:lnSpc>
                <a:spcPts val="5862"/>
              </a:lnSpc>
              <a:spcBef>
                <a:spcPct val="0"/>
              </a:spcBef>
            </a:pPr>
            <a:r>
              <a:rPr lang="vi-VN" sz="5921" b="1" spc="207" dirty="0">
                <a:solidFill>
                  <a:srgbClr val="040506"/>
                </a:solidFill>
                <a:latin typeface=" arial body"/>
              </a:rPr>
              <a:t>3. Thông tin vận chuyển</a:t>
            </a:r>
            <a:endParaRPr lang="en-US" sz="5921" b="1" spc="207" dirty="0">
              <a:solidFill>
                <a:srgbClr val="040506"/>
              </a:solidFill>
              <a:latin typeface=" arial body"/>
            </a:endParaRPr>
          </a:p>
        </p:txBody>
      </p:sp>
      <p:sp>
        <p:nvSpPr>
          <p:cNvPr id="26" name="TextBox 26">
            <a:extLst>
              <a:ext uri="{FF2B5EF4-FFF2-40B4-BE49-F238E27FC236}">
                <a16:creationId xmlns:a16="http://schemas.microsoft.com/office/drawing/2014/main" id="{0C7E45BB-572E-A78A-A257-5DAD710DFB7C}"/>
              </a:ext>
            </a:extLst>
          </p:cNvPr>
          <p:cNvSpPr txBox="1"/>
          <p:nvPr/>
        </p:nvSpPr>
        <p:spPr>
          <a:xfrm>
            <a:off x="1903977" y="3375849"/>
            <a:ext cx="4724400" cy="381515"/>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2500" spc="227" dirty="0">
                <a:solidFill>
                  <a:srgbClr val="397D5A"/>
                </a:solidFill>
                <a:latin typeface=" arial body"/>
              </a:rPr>
              <a:t>Mục tiêu</a:t>
            </a:r>
            <a:endParaRPr lang="en-US" sz="2318" spc="227" dirty="0">
              <a:solidFill>
                <a:srgbClr val="397D5A"/>
              </a:solidFill>
              <a:latin typeface=" arial body"/>
            </a:endParaRPr>
          </a:p>
        </p:txBody>
      </p:sp>
      <p:sp>
        <p:nvSpPr>
          <p:cNvPr id="27" name="TextBox 27">
            <a:extLst>
              <a:ext uri="{FF2B5EF4-FFF2-40B4-BE49-F238E27FC236}">
                <a16:creationId xmlns:a16="http://schemas.microsoft.com/office/drawing/2014/main" id="{9BDF618B-8E4D-58A3-F7B4-0034E8FF6499}"/>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45D0418B-FD49-00A3-2E3A-1B385E45302F}"/>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7468F44B-9AEF-1E46-5B68-50E6AADFD61A}"/>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776F4AF9-2BBE-420E-0D12-A19058AE64C1}"/>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0C76F125-0207-75E9-62EE-D3E34E070BA7}"/>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5AABEBDC-5E8F-DCA4-5159-25AF11DFA902}"/>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07F0BB8F-A849-A2A4-DE0D-339EEB39D3CD}"/>
              </a:ext>
            </a:extLst>
          </p:cNvPr>
          <p:cNvSpPr/>
          <p:nvPr/>
        </p:nvSpPr>
        <p:spPr>
          <a:xfrm rot="-10800000">
            <a:off x="-267758" y="-124487"/>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4340A4FC-C132-02CA-C516-3F8E5FB5D930}"/>
              </a:ext>
            </a:extLst>
          </p:cNvPr>
          <p:cNvSpPr txBox="1"/>
          <p:nvPr/>
        </p:nvSpPr>
        <p:spPr>
          <a:xfrm>
            <a:off x="446120" y="4371003"/>
            <a:ext cx="10024985" cy="518315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vi-VN" sz="2800" dirty="0">
                <a:latin typeface=" arial body"/>
              </a:rPr>
              <a:t>Cho phép khách hàng lựa chọn phương thức vận chuyển phù hợp và thực hiện theo các bước quy trình để hoàn tất đơn hàng</a:t>
            </a:r>
          </a:p>
          <a:p>
            <a:pPr marL="342900" indent="-342900">
              <a:lnSpc>
                <a:spcPct val="150000"/>
              </a:lnSpc>
              <a:buFont typeface="Wingdings" panose="05000000000000000000" pitchFamily="2" charset="2"/>
              <a:buChar char="§"/>
            </a:pPr>
            <a:r>
              <a:rPr lang="vi-VN" sz="2800" dirty="0">
                <a:latin typeface=" arial body"/>
              </a:rPr>
              <a:t>Có 2 hình thức vận chuyển: Đặt hàng Giao hàng và Nhận hàng</a:t>
            </a:r>
          </a:p>
          <a:p>
            <a:pPr marL="342900" indent="-342900">
              <a:lnSpc>
                <a:spcPct val="150000"/>
              </a:lnSpc>
              <a:buFont typeface="Wingdings" panose="05000000000000000000" pitchFamily="2" charset="2"/>
              <a:buChar char="§"/>
            </a:pPr>
            <a:r>
              <a:rPr lang="vi-VN" sz="2800" dirty="0">
                <a:latin typeface=" arial body"/>
              </a:rPr>
              <a:t>Phải điền các thông tin cần thiết để hoàn thành Order Form</a:t>
            </a:r>
          </a:p>
          <a:p>
            <a:pPr marL="342900" indent="-342900">
              <a:lnSpc>
                <a:spcPct val="150000"/>
              </a:lnSpc>
              <a:buFont typeface="Wingdings" panose="05000000000000000000" pitchFamily="2" charset="2"/>
              <a:buChar char="§"/>
            </a:pPr>
            <a:r>
              <a:rPr lang="vi-VN" sz="2800" dirty="0">
                <a:latin typeface=" arial body"/>
              </a:rPr>
              <a:t>Sau khi điền đầy đủ thông tin vận chuyển, khách hàng sẽ chuyển sang bước thông tin thanh toán</a:t>
            </a:r>
            <a:r>
              <a:rPr lang="en-US" sz="2800" dirty="0">
                <a:latin typeface=" arial body"/>
              </a:rPr>
              <a:t>.</a:t>
            </a:r>
          </a:p>
        </p:txBody>
      </p:sp>
      <p:pic>
        <p:nvPicPr>
          <p:cNvPr id="5" name="Picture 4">
            <a:extLst>
              <a:ext uri="{FF2B5EF4-FFF2-40B4-BE49-F238E27FC236}">
                <a16:creationId xmlns:a16="http://schemas.microsoft.com/office/drawing/2014/main" id="{6135DE37-E742-9F89-FFD8-EB5A08EADF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31661" y="3162300"/>
            <a:ext cx="6346739" cy="6346739"/>
          </a:xfrm>
          <a:prstGeom prst="rect">
            <a:avLst/>
          </a:prstGeom>
        </p:spPr>
      </p:pic>
      <p:grpSp>
        <p:nvGrpSpPr>
          <p:cNvPr id="8" name="Group 7">
            <a:extLst>
              <a:ext uri="{FF2B5EF4-FFF2-40B4-BE49-F238E27FC236}">
                <a16:creationId xmlns:a16="http://schemas.microsoft.com/office/drawing/2014/main" id="{28FED60E-2C9E-6551-B0B0-6C1AC65F4A01}"/>
              </a:ext>
            </a:extLst>
          </p:cNvPr>
          <p:cNvGrpSpPr/>
          <p:nvPr/>
        </p:nvGrpSpPr>
        <p:grpSpPr>
          <a:xfrm>
            <a:off x="11331661" y="156579"/>
            <a:ext cx="8823881" cy="2517859"/>
            <a:chOff x="8435419" y="1355253"/>
            <a:chExt cx="8823881" cy="2517859"/>
          </a:xfrm>
        </p:grpSpPr>
        <p:grpSp>
          <p:nvGrpSpPr>
            <p:cNvPr id="9" name="Group 4">
              <a:extLst>
                <a:ext uri="{FF2B5EF4-FFF2-40B4-BE49-F238E27FC236}">
                  <a16:creationId xmlns:a16="http://schemas.microsoft.com/office/drawing/2014/main" id="{49246B4F-E069-174A-2D1D-88C2F66ADC51}"/>
                </a:ext>
              </a:extLst>
            </p:cNvPr>
            <p:cNvGrpSpPr/>
            <p:nvPr/>
          </p:nvGrpSpPr>
          <p:grpSpPr>
            <a:xfrm>
              <a:off x="9105555" y="3510346"/>
              <a:ext cx="380297" cy="362766"/>
              <a:chOff x="0" y="0"/>
              <a:chExt cx="587326" cy="560252"/>
            </a:xfrm>
          </p:grpSpPr>
          <p:sp>
            <p:nvSpPr>
              <p:cNvPr id="38" name="Freeform 5">
                <a:extLst>
                  <a:ext uri="{FF2B5EF4-FFF2-40B4-BE49-F238E27FC236}">
                    <a16:creationId xmlns:a16="http://schemas.microsoft.com/office/drawing/2014/main" id="{6D33011E-7D0F-07E5-91AB-33AFB5C03EAB}"/>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0" name="Group 6">
              <a:extLst>
                <a:ext uri="{FF2B5EF4-FFF2-40B4-BE49-F238E27FC236}">
                  <a16:creationId xmlns:a16="http://schemas.microsoft.com/office/drawing/2014/main" id="{DF4B3F37-99B8-7528-A7DE-8AB9D3788E76}"/>
                </a:ext>
              </a:extLst>
            </p:cNvPr>
            <p:cNvGrpSpPr/>
            <p:nvPr/>
          </p:nvGrpSpPr>
          <p:grpSpPr>
            <a:xfrm>
              <a:off x="8435419" y="1355253"/>
              <a:ext cx="1720101" cy="2064402"/>
              <a:chOff x="0" y="0"/>
              <a:chExt cx="2656504" cy="3188238"/>
            </a:xfrm>
          </p:grpSpPr>
          <p:sp>
            <p:nvSpPr>
              <p:cNvPr id="37" name="Freeform 7">
                <a:extLst>
                  <a:ext uri="{FF2B5EF4-FFF2-40B4-BE49-F238E27FC236}">
                    <a16:creationId xmlns:a16="http://schemas.microsoft.com/office/drawing/2014/main" id="{E02C668B-63D8-CA2C-149B-884B4A6DFC94}"/>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sp>
          <p:nvSpPr>
            <p:cNvPr id="11" name="Freeform 8">
              <a:extLst>
                <a:ext uri="{FF2B5EF4-FFF2-40B4-BE49-F238E27FC236}">
                  <a16:creationId xmlns:a16="http://schemas.microsoft.com/office/drawing/2014/main" id="{1B209411-2C89-A095-57D4-826DD7FE3146}"/>
                </a:ext>
              </a:extLst>
            </p:cNvPr>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2" name="Group 9">
              <a:extLst>
                <a:ext uri="{FF2B5EF4-FFF2-40B4-BE49-F238E27FC236}">
                  <a16:creationId xmlns:a16="http://schemas.microsoft.com/office/drawing/2014/main" id="{C536E22A-CA4E-B7A9-3FA1-FF2FBA179A49}"/>
                </a:ext>
              </a:extLst>
            </p:cNvPr>
            <p:cNvGrpSpPr/>
            <p:nvPr/>
          </p:nvGrpSpPr>
          <p:grpSpPr>
            <a:xfrm>
              <a:off x="11474751" y="3510346"/>
              <a:ext cx="380297" cy="362766"/>
              <a:chOff x="0" y="0"/>
              <a:chExt cx="587326" cy="560252"/>
            </a:xfrm>
          </p:grpSpPr>
          <p:sp>
            <p:nvSpPr>
              <p:cNvPr id="36" name="Freeform 10">
                <a:extLst>
                  <a:ext uri="{FF2B5EF4-FFF2-40B4-BE49-F238E27FC236}">
                    <a16:creationId xmlns:a16="http://schemas.microsoft.com/office/drawing/2014/main" id="{DD90AC10-C1EB-359D-E6F0-BBE0952A0406}"/>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3" name="Group 11">
              <a:extLst>
                <a:ext uri="{FF2B5EF4-FFF2-40B4-BE49-F238E27FC236}">
                  <a16:creationId xmlns:a16="http://schemas.microsoft.com/office/drawing/2014/main" id="{B060CBD9-5808-4C28-42A1-151572F84810}"/>
                </a:ext>
              </a:extLst>
            </p:cNvPr>
            <p:cNvGrpSpPr/>
            <p:nvPr/>
          </p:nvGrpSpPr>
          <p:grpSpPr>
            <a:xfrm>
              <a:off x="10804615" y="1355253"/>
              <a:ext cx="1720101" cy="2064402"/>
              <a:chOff x="0" y="0"/>
              <a:chExt cx="2656504" cy="3188238"/>
            </a:xfrm>
          </p:grpSpPr>
          <p:sp>
            <p:nvSpPr>
              <p:cNvPr id="34" name="Freeform 12">
                <a:extLst>
                  <a:ext uri="{FF2B5EF4-FFF2-40B4-BE49-F238E27FC236}">
                    <a16:creationId xmlns:a16="http://schemas.microsoft.com/office/drawing/2014/main" id="{632E2787-BFED-626C-F41D-EC06F1226A14}"/>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grpSp>
          <p:nvGrpSpPr>
            <p:cNvPr id="14" name="Group 13">
              <a:extLst>
                <a:ext uri="{FF2B5EF4-FFF2-40B4-BE49-F238E27FC236}">
                  <a16:creationId xmlns:a16="http://schemas.microsoft.com/office/drawing/2014/main" id="{1595895A-C5BF-A16B-ACCF-60B1D3A2462B}"/>
                </a:ext>
              </a:extLst>
            </p:cNvPr>
            <p:cNvGrpSpPr/>
            <p:nvPr/>
          </p:nvGrpSpPr>
          <p:grpSpPr>
            <a:xfrm>
              <a:off x="13842043" y="3510346"/>
              <a:ext cx="380297" cy="362766"/>
              <a:chOff x="0" y="0"/>
              <a:chExt cx="587326" cy="560252"/>
            </a:xfrm>
          </p:grpSpPr>
          <p:sp>
            <p:nvSpPr>
              <p:cNvPr id="25" name="Freeform 14">
                <a:extLst>
                  <a:ext uri="{FF2B5EF4-FFF2-40B4-BE49-F238E27FC236}">
                    <a16:creationId xmlns:a16="http://schemas.microsoft.com/office/drawing/2014/main" id="{DD96F45A-49B6-468C-E264-3D44FDFDE2FE}"/>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5" name="Group 15">
              <a:extLst>
                <a:ext uri="{FF2B5EF4-FFF2-40B4-BE49-F238E27FC236}">
                  <a16:creationId xmlns:a16="http://schemas.microsoft.com/office/drawing/2014/main" id="{288028B3-53E7-BF3B-2CBA-4F7A11E25AE3}"/>
                </a:ext>
              </a:extLst>
            </p:cNvPr>
            <p:cNvGrpSpPr/>
            <p:nvPr/>
          </p:nvGrpSpPr>
          <p:grpSpPr>
            <a:xfrm>
              <a:off x="13171907" y="1355253"/>
              <a:ext cx="1720101" cy="2064402"/>
              <a:chOff x="0" y="0"/>
              <a:chExt cx="2656504" cy="3188238"/>
            </a:xfrm>
          </p:grpSpPr>
          <p:sp>
            <p:nvSpPr>
              <p:cNvPr id="23" name="Freeform 16">
                <a:extLst>
                  <a:ext uri="{FF2B5EF4-FFF2-40B4-BE49-F238E27FC236}">
                    <a16:creationId xmlns:a16="http://schemas.microsoft.com/office/drawing/2014/main" id="{D18DBABF-4059-5F3E-63A5-C56B65F2B603}"/>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grpSp>
          <p:nvGrpSpPr>
            <p:cNvPr id="16" name="Group 17">
              <a:extLst>
                <a:ext uri="{FF2B5EF4-FFF2-40B4-BE49-F238E27FC236}">
                  <a16:creationId xmlns:a16="http://schemas.microsoft.com/office/drawing/2014/main" id="{1200A578-3499-D666-5600-343A5EF495B0}"/>
                </a:ext>
              </a:extLst>
            </p:cNvPr>
            <p:cNvGrpSpPr/>
            <p:nvPr/>
          </p:nvGrpSpPr>
          <p:grpSpPr>
            <a:xfrm>
              <a:off x="16209335" y="3510346"/>
              <a:ext cx="380297" cy="362766"/>
              <a:chOff x="0" y="0"/>
              <a:chExt cx="587326" cy="560252"/>
            </a:xfrm>
          </p:grpSpPr>
          <p:sp>
            <p:nvSpPr>
              <p:cNvPr id="22" name="Freeform 18">
                <a:extLst>
                  <a:ext uri="{FF2B5EF4-FFF2-40B4-BE49-F238E27FC236}">
                    <a16:creationId xmlns:a16="http://schemas.microsoft.com/office/drawing/2014/main" id="{D3C49171-A76B-95F9-CFA8-D45E0AEB515D}"/>
                  </a:ext>
                </a:extLst>
              </p:cNvPr>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txBody>
              <a:bodyPr/>
              <a:lstStyle/>
              <a:p>
                <a:endParaRPr lang="en-US"/>
              </a:p>
            </p:txBody>
          </p:sp>
        </p:grpSp>
        <p:grpSp>
          <p:nvGrpSpPr>
            <p:cNvPr id="17" name="Group 19">
              <a:extLst>
                <a:ext uri="{FF2B5EF4-FFF2-40B4-BE49-F238E27FC236}">
                  <a16:creationId xmlns:a16="http://schemas.microsoft.com/office/drawing/2014/main" id="{310EA452-9C85-E5F3-D245-F9A952F70CCB}"/>
                </a:ext>
              </a:extLst>
            </p:cNvPr>
            <p:cNvGrpSpPr/>
            <p:nvPr/>
          </p:nvGrpSpPr>
          <p:grpSpPr>
            <a:xfrm>
              <a:off x="15539199" y="1355253"/>
              <a:ext cx="1720101" cy="2064402"/>
              <a:chOff x="0" y="0"/>
              <a:chExt cx="2656504" cy="3188238"/>
            </a:xfrm>
          </p:grpSpPr>
          <p:sp>
            <p:nvSpPr>
              <p:cNvPr id="21" name="Freeform 20">
                <a:extLst>
                  <a:ext uri="{FF2B5EF4-FFF2-40B4-BE49-F238E27FC236}">
                    <a16:creationId xmlns:a16="http://schemas.microsoft.com/office/drawing/2014/main" id="{694C046E-35E1-49F4-068D-957E19A57747}"/>
                  </a:ext>
                </a:extLst>
              </p:cNvPr>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txBody>
              <a:bodyPr/>
              <a:lstStyle/>
              <a:p>
                <a:endParaRPr lang="en-US"/>
              </a:p>
            </p:txBody>
          </p:sp>
        </p:grpSp>
        <p:sp>
          <p:nvSpPr>
            <p:cNvPr id="18" name="Freeform 21">
              <a:extLst>
                <a:ext uri="{FF2B5EF4-FFF2-40B4-BE49-F238E27FC236}">
                  <a16:creationId xmlns:a16="http://schemas.microsoft.com/office/drawing/2014/main" id="{3E98CA2F-045D-17A0-1A70-1ABFA79569E8}"/>
                </a:ext>
              </a:extLst>
            </p:cNvPr>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22">
              <a:extLst>
                <a:ext uri="{FF2B5EF4-FFF2-40B4-BE49-F238E27FC236}">
                  <a16:creationId xmlns:a16="http://schemas.microsoft.com/office/drawing/2014/main" id="{1AB0AEEB-02A6-DED2-2466-60CA0DC00321}"/>
                </a:ext>
              </a:extLst>
            </p:cNvPr>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3">
              <a:extLst>
                <a:ext uri="{FF2B5EF4-FFF2-40B4-BE49-F238E27FC236}">
                  <a16:creationId xmlns:a16="http://schemas.microsoft.com/office/drawing/2014/main" id="{31FC0B4F-830D-31D5-8A8B-EE893FB60A08}"/>
                </a:ext>
              </a:extLst>
            </p:cNvPr>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extLst>
      <p:ext uri="{BB962C8B-B14F-4D97-AF65-F5344CB8AC3E}">
        <p14:creationId xmlns:p14="http://schemas.microsoft.com/office/powerpoint/2010/main" val="913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80">
                                          <p:stCondLst>
                                            <p:cond delay="0"/>
                                          </p:stCondLst>
                                        </p:cTn>
                                        <p:tgtEl>
                                          <p:spTgt spid="26"/>
                                        </p:tgtEl>
                                      </p:cBhvr>
                                    </p:animEffect>
                                    <p:anim calcmode="lin" valueType="num">
                                      <p:cBhvr>
                                        <p:cTn id="24"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9" dur="26">
                                          <p:stCondLst>
                                            <p:cond delay="650"/>
                                          </p:stCondLst>
                                        </p:cTn>
                                        <p:tgtEl>
                                          <p:spTgt spid="26"/>
                                        </p:tgtEl>
                                      </p:cBhvr>
                                      <p:to x="100000" y="60000"/>
                                    </p:animScale>
                                    <p:animScale>
                                      <p:cBhvr>
                                        <p:cTn id="30" dur="166" decel="50000">
                                          <p:stCondLst>
                                            <p:cond delay="676"/>
                                          </p:stCondLst>
                                        </p:cTn>
                                        <p:tgtEl>
                                          <p:spTgt spid="26"/>
                                        </p:tgtEl>
                                      </p:cBhvr>
                                      <p:to x="100000" y="100000"/>
                                    </p:animScale>
                                    <p:animScale>
                                      <p:cBhvr>
                                        <p:cTn id="31" dur="26">
                                          <p:stCondLst>
                                            <p:cond delay="1312"/>
                                          </p:stCondLst>
                                        </p:cTn>
                                        <p:tgtEl>
                                          <p:spTgt spid="26"/>
                                        </p:tgtEl>
                                      </p:cBhvr>
                                      <p:to x="100000" y="80000"/>
                                    </p:animScale>
                                    <p:animScale>
                                      <p:cBhvr>
                                        <p:cTn id="32" dur="166" decel="50000">
                                          <p:stCondLst>
                                            <p:cond delay="1338"/>
                                          </p:stCondLst>
                                        </p:cTn>
                                        <p:tgtEl>
                                          <p:spTgt spid="26"/>
                                        </p:tgtEl>
                                      </p:cBhvr>
                                      <p:to x="100000" y="100000"/>
                                    </p:animScale>
                                    <p:animScale>
                                      <p:cBhvr>
                                        <p:cTn id="33" dur="26">
                                          <p:stCondLst>
                                            <p:cond delay="1642"/>
                                          </p:stCondLst>
                                        </p:cTn>
                                        <p:tgtEl>
                                          <p:spTgt spid="26"/>
                                        </p:tgtEl>
                                      </p:cBhvr>
                                      <p:to x="100000" y="90000"/>
                                    </p:animScale>
                                    <p:animScale>
                                      <p:cBhvr>
                                        <p:cTn id="34" dur="166" decel="50000">
                                          <p:stCondLst>
                                            <p:cond delay="1668"/>
                                          </p:stCondLst>
                                        </p:cTn>
                                        <p:tgtEl>
                                          <p:spTgt spid="26"/>
                                        </p:tgtEl>
                                      </p:cBhvr>
                                      <p:to x="100000" y="100000"/>
                                    </p:animScale>
                                    <p:animScale>
                                      <p:cBhvr>
                                        <p:cTn id="35" dur="26">
                                          <p:stCondLst>
                                            <p:cond delay="1808"/>
                                          </p:stCondLst>
                                        </p:cTn>
                                        <p:tgtEl>
                                          <p:spTgt spid="26"/>
                                        </p:tgtEl>
                                      </p:cBhvr>
                                      <p:to x="100000" y="95000"/>
                                    </p:animScale>
                                    <p:animScale>
                                      <p:cBhvr>
                                        <p:cTn id="36" dur="166" decel="50000">
                                          <p:stCondLst>
                                            <p:cond delay="1834"/>
                                          </p:stCondLst>
                                        </p:cTn>
                                        <p:tgtEl>
                                          <p:spTgt spid="2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80">
                                          <p:stCondLst>
                                            <p:cond delay="0"/>
                                          </p:stCondLst>
                                        </p:cTn>
                                        <p:tgtEl>
                                          <p:spTgt spid="35"/>
                                        </p:tgtEl>
                                      </p:cBhvr>
                                    </p:animEffect>
                                    <p:anim calcmode="lin" valueType="num">
                                      <p:cBhvr>
                                        <p:cTn id="4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5" dur="26">
                                          <p:stCondLst>
                                            <p:cond delay="650"/>
                                          </p:stCondLst>
                                        </p:cTn>
                                        <p:tgtEl>
                                          <p:spTgt spid="35"/>
                                        </p:tgtEl>
                                      </p:cBhvr>
                                      <p:to x="100000" y="60000"/>
                                    </p:animScale>
                                    <p:animScale>
                                      <p:cBhvr>
                                        <p:cTn id="46" dur="166" decel="50000">
                                          <p:stCondLst>
                                            <p:cond delay="676"/>
                                          </p:stCondLst>
                                        </p:cTn>
                                        <p:tgtEl>
                                          <p:spTgt spid="35"/>
                                        </p:tgtEl>
                                      </p:cBhvr>
                                      <p:to x="100000" y="100000"/>
                                    </p:animScale>
                                    <p:animScale>
                                      <p:cBhvr>
                                        <p:cTn id="47" dur="26">
                                          <p:stCondLst>
                                            <p:cond delay="1312"/>
                                          </p:stCondLst>
                                        </p:cTn>
                                        <p:tgtEl>
                                          <p:spTgt spid="35"/>
                                        </p:tgtEl>
                                      </p:cBhvr>
                                      <p:to x="100000" y="80000"/>
                                    </p:animScale>
                                    <p:animScale>
                                      <p:cBhvr>
                                        <p:cTn id="48" dur="166" decel="50000">
                                          <p:stCondLst>
                                            <p:cond delay="1338"/>
                                          </p:stCondLst>
                                        </p:cTn>
                                        <p:tgtEl>
                                          <p:spTgt spid="35"/>
                                        </p:tgtEl>
                                      </p:cBhvr>
                                      <p:to x="100000" y="100000"/>
                                    </p:animScale>
                                    <p:animScale>
                                      <p:cBhvr>
                                        <p:cTn id="49" dur="26">
                                          <p:stCondLst>
                                            <p:cond delay="1642"/>
                                          </p:stCondLst>
                                        </p:cTn>
                                        <p:tgtEl>
                                          <p:spTgt spid="35"/>
                                        </p:tgtEl>
                                      </p:cBhvr>
                                      <p:to x="100000" y="90000"/>
                                    </p:animScale>
                                    <p:animScale>
                                      <p:cBhvr>
                                        <p:cTn id="50" dur="166" decel="50000">
                                          <p:stCondLst>
                                            <p:cond delay="1668"/>
                                          </p:stCondLst>
                                        </p:cTn>
                                        <p:tgtEl>
                                          <p:spTgt spid="35"/>
                                        </p:tgtEl>
                                      </p:cBhvr>
                                      <p:to x="100000" y="100000"/>
                                    </p:animScale>
                                    <p:animScale>
                                      <p:cBhvr>
                                        <p:cTn id="51" dur="26">
                                          <p:stCondLst>
                                            <p:cond delay="1808"/>
                                          </p:stCondLst>
                                        </p:cTn>
                                        <p:tgtEl>
                                          <p:spTgt spid="35"/>
                                        </p:tgtEl>
                                      </p:cBhvr>
                                      <p:to x="100000" y="95000"/>
                                    </p:animScale>
                                    <p:animScale>
                                      <p:cBhvr>
                                        <p:cTn id="52" dur="166" decel="50000">
                                          <p:stCondLst>
                                            <p:cond delay="1834"/>
                                          </p:stCondLst>
                                        </p:cTn>
                                        <p:tgtEl>
                                          <p:spTgt spid="35"/>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4E67B-2128-423D-5D17-1D2851FF21F0}"/>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5FD81ACF-E872-4211-C2EF-00EAEE3AC2CF}"/>
              </a:ext>
            </a:extLst>
          </p:cNvPr>
          <p:cNvSpPr/>
          <p:nvPr/>
        </p:nvSpPr>
        <p:spPr>
          <a:xfrm>
            <a:off x="-4690283" y="14757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37" name="Rectangle 36">
            <a:extLst>
              <a:ext uri="{FF2B5EF4-FFF2-40B4-BE49-F238E27FC236}">
                <a16:creationId xmlns:a16="http://schemas.microsoft.com/office/drawing/2014/main" id="{E8FB8BC4-61ED-F236-8D46-29D7F18D7228}"/>
              </a:ext>
            </a:extLst>
          </p:cNvPr>
          <p:cNvSpPr/>
          <p:nvPr/>
        </p:nvSpPr>
        <p:spPr>
          <a:xfrm>
            <a:off x="-5279678" y="36473"/>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38" name="Rectangle 37">
            <a:extLst>
              <a:ext uri="{FF2B5EF4-FFF2-40B4-BE49-F238E27FC236}">
                <a16:creationId xmlns:a16="http://schemas.microsoft.com/office/drawing/2014/main" id="{BDD6CE2C-450F-72BD-654C-5D060C97F869}"/>
              </a:ext>
            </a:extLst>
          </p:cNvPr>
          <p:cNvSpPr/>
          <p:nvPr/>
        </p:nvSpPr>
        <p:spPr>
          <a:xfrm>
            <a:off x="19812000" y="-52415"/>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39" name="Rectangle 38">
            <a:extLst>
              <a:ext uri="{FF2B5EF4-FFF2-40B4-BE49-F238E27FC236}">
                <a16:creationId xmlns:a16="http://schemas.microsoft.com/office/drawing/2014/main" id="{C75FE385-1F2A-E6B0-74A6-6A1807D83A72}"/>
              </a:ext>
            </a:extLst>
          </p:cNvPr>
          <p:cNvSpPr/>
          <p:nvPr/>
        </p:nvSpPr>
        <p:spPr>
          <a:xfrm>
            <a:off x="19478909" y="-22659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1" name="Rectangle 40">
            <a:extLst>
              <a:ext uri="{FF2B5EF4-FFF2-40B4-BE49-F238E27FC236}">
                <a16:creationId xmlns:a16="http://schemas.microsoft.com/office/drawing/2014/main" id="{6D77D7DA-B14C-83C7-9818-5639DF7FF70A}"/>
              </a:ext>
            </a:extLst>
          </p:cNvPr>
          <p:cNvSpPr/>
          <p:nvPr/>
        </p:nvSpPr>
        <p:spPr>
          <a:xfrm>
            <a:off x="-5667945" y="1428780"/>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2" name="Rectangle 41">
            <a:extLst>
              <a:ext uri="{FF2B5EF4-FFF2-40B4-BE49-F238E27FC236}">
                <a16:creationId xmlns:a16="http://schemas.microsoft.com/office/drawing/2014/main" id="{FF225DD3-BCD7-B538-8A0B-302E32ED84A4}"/>
              </a:ext>
            </a:extLst>
          </p:cNvPr>
          <p:cNvSpPr/>
          <p:nvPr/>
        </p:nvSpPr>
        <p:spPr>
          <a:xfrm>
            <a:off x="-6117878" y="124413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3" name="Rectangle 42">
            <a:extLst>
              <a:ext uri="{FF2B5EF4-FFF2-40B4-BE49-F238E27FC236}">
                <a16:creationId xmlns:a16="http://schemas.microsoft.com/office/drawing/2014/main" id="{5C308FB6-958F-D65B-3FDA-0EA83B3BA3E4}"/>
              </a:ext>
            </a:extLst>
          </p:cNvPr>
          <p:cNvSpPr/>
          <p:nvPr/>
        </p:nvSpPr>
        <p:spPr>
          <a:xfrm>
            <a:off x="18973800" y="1155243"/>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4" name="Rectangle 43">
            <a:extLst>
              <a:ext uri="{FF2B5EF4-FFF2-40B4-BE49-F238E27FC236}">
                <a16:creationId xmlns:a16="http://schemas.microsoft.com/office/drawing/2014/main" id="{AE271F7A-C6DD-839A-C661-131E0118D706}"/>
              </a:ext>
            </a:extLst>
          </p:cNvPr>
          <p:cNvSpPr/>
          <p:nvPr/>
        </p:nvSpPr>
        <p:spPr>
          <a:xfrm>
            <a:off x="18640709" y="98106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5" name="Rectangle 44">
            <a:extLst>
              <a:ext uri="{FF2B5EF4-FFF2-40B4-BE49-F238E27FC236}">
                <a16:creationId xmlns:a16="http://schemas.microsoft.com/office/drawing/2014/main" id="{200AADA3-2D7F-26EE-5540-01E2D907FCA8}"/>
              </a:ext>
            </a:extLst>
          </p:cNvPr>
          <p:cNvSpPr/>
          <p:nvPr/>
        </p:nvSpPr>
        <p:spPr>
          <a:xfrm>
            <a:off x="-5428339" y="2411722"/>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6" name="Rectangle 45">
            <a:extLst>
              <a:ext uri="{FF2B5EF4-FFF2-40B4-BE49-F238E27FC236}">
                <a16:creationId xmlns:a16="http://schemas.microsoft.com/office/drawing/2014/main" id="{198F0BEA-F0CA-8912-1CD7-3421CC080D61}"/>
              </a:ext>
            </a:extLst>
          </p:cNvPr>
          <p:cNvSpPr/>
          <p:nvPr/>
        </p:nvSpPr>
        <p:spPr>
          <a:xfrm>
            <a:off x="-5432078" y="239213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7" name="Rectangle 46">
            <a:extLst>
              <a:ext uri="{FF2B5EF4-FFF2-40B4-BE49-F238E27FC236}">
                <a16:creationId xmlns:a16="http://schemas.microsoft.com/office/drawing/2014/main" id="{D388BA3D-224A-B41C-D17B-C9856E92063D}"/>
              </a:ext>
            </a:extLst>
          </p:cNvPr>
          <p:cNvSpPr/>
          <p:nvPr/>
        </p:nvSpPr>
        <p:spPr>
          <a:xfrm>
            <a:off x="19659600" y="2303243"/>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8" name="Rectangle 47">
            <a:extLst>
              <a:ext uri="{FF2B5EF4-FFF2-40B4-BE49-F238E27FC236}">
                <a16:creationId xmlns:a16="http://schemas.microsoft.com/office/drawing/2014/main" id="{72A549F3-2C1A-2FDE-98C1-75CCF5E77DD3}"/>
              </a:ext>
            </a:extLst>
          </p:cNvPr>
          <p:cNvSpPr/>
          <p:nvPr/>
        </p:nvSpPr>
        <p:spPr>
          <a:xfrm>
            <a:off x="19326509" y="212906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49" name="Rectangle 48">
            <a:extLst>
              <a:ext uri="{FF2B5EF4-FFF2-40B4-BE49-F238E27FC236}">
                <a16:creationId xmlns:a16="http://schemas.microsoft.com/office/drawing/2014/main" id="{80607A96-AE53-83E9-2B73-3DC05EC66985}"/>
              </a:ext>
            </a:extLst>
          </p:cNvPr>
          <p:cNvSpPr/>
          <p:nvPr/>
        </p:nvSpPr>
        <p:spPr>
          <a:xfrm>
            <a:off x="-5925513" y="3561162"/>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0" name="Rectangle 49">
            <a:extLst>
              <a:ext uri="{FF2B5EF4-FFF2-40B4-BE49-F238E27FC236}">
                <a16:creationId xmlns:a16="http://schemas.microsoft.com/office/drawing/2014/main" id="{C475D2D5-6078-6CA9-07C7-7D5574E30206}"/>
              </a:ext>
            </a:extLst>
          </p:cNvPr>
          <p:cNvSpPr/>
          <p:nvPr/>
        </p:nvSpPr>
        <p:spPr>
          <a:xfrm>
            <a:off x="-6121626" y="3629149"/>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1" name="Rectangle 50">
            <a:extLst>
              <a:ext uri="{FF2B5EF4-FFF2-40B4-BE49-F238E27FC236}">
                <a16:creationId xmlns:a16="http://schemas.microsoft.com/office/drawing/2014/main" id="{5472B171-0990-8173-72C6-8F19F5FFF82A}"/>
              </a:ext>
            </a:extLst>
          </p:cNvPr>
          <p:cNvSpPr/>
          <p:nvPr/>
        </p:nvSpPr>
        <p:spPr>
          <a:xfrm>
            <a:off x="18970052" y="3376487"/>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2" name="Rectangle 51">
            <a:extLst>
              <a:ext uri="{FF2B5EF4-FFF2-40B4-BE49-F238E27FC236}">
                <a16:creationId xmlns:a16="http://schemas.microsoft.com/office/drawing/2014/main" id="{E523E18D-FAEA-1141-6B32-381BC835E980}"/>
              </a:ext>
            </a:extLst>
          </p:cNvPr>
          <p:cNvSpPr/>
          <p:nvPr/>
        </p:nvSpPr>
        <p:spPr>
          <a:xfrm>
            <a:off x="18636961" y="3366082"/>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3" name="Rectangle 52">
            <a:extLst>
              <a:ext uri="{FF2B5EF4-FFF2-40B4-BE49-F238E27FC236}">
                <a16:creationId xmlns:a16="http://schemas.microsoft.com/office/drawing/2014/main" id="{C9FABDFC-C8B4-2E5E-C758-5450FA821706}"/>
              </a:ext>
            </a:extLst>
          </p:cNvPr>
          <p:cNvSpPr/>
          <p:nvPr/>
        </p:nvSpPr>
        <p:spPr>
          <a:xfrm>
            <a:off x="-6077913" y="4666278"/>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4" name="Rectangle 53">
            <a:extLst>
              <a:ext uri="{FF2B5EF4-FFF2-40B4-BE49-F238E27FC236}">
                <a16:creationId xmlns:a16="http://schemas.microsoft.com/office/drawing/2014/main" id="{02C1236E-E4CD-2EE6-30E8-B57EB0999D82}"/>
              </a:ext>
            </a:extLst>
          </p:cNvPr>
          <p:cNvSpPr/>
          <p:nvPr/>
        </p:nvSpPr>
        <p:spPr>
          <a:xfrm>
            <a:off x="-5432078" y="4863569"/>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5" name="Rectangle 54">
            <a:extLst>
              <a:ext uri="{FF2B5EF4-FFF2-40B4-BE49-F238E27FC236}">
                <a16:creationId xmlns:a16="http://schemas.microsoft.com/office/drawing/2014/main" id="{7258F622-8777-1657-E896-D1F501864236}"/>
              </a:ext>
            </a:extLst>
          </p:cNvPr>
          <p:cNvSpPr/>
          <p:nvPr/>
        </p:nvSpPr>
        <p:spPr>
          <a:xfrm>
            <a:off x="19659600" y="477468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6" name="Rectangle 55">
            <a:extLst>
              <a:ext uri="{FF2B5EF4-FFF2-40B4-BE49-F238E27FC236}">
                <a16:creationId xmlns:a16="http://schemas.microsoft.com/office/drawing/2014/main" id="{5BC2D8DC-5A8C-7F28-67E8-BA601F114565}"/>
              </a:ext>
            </a:extLst>
          </p:cNvPr>
          <p:cNvSpPr/>
          <p:nvPr/>
        </p:nvSpPr>
        <p:spPr>
          <a:xfrm>
            <a:off x="19326509" y="4600502"/>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7" name="Rectangle 56">
            <a:extLst>
              <a:ext uri="{FF2B5EF4-FFF2-40B4-BE49-F238E27FC236}">
                <a16:creationId xmlns:a16="http://schemas.microsoft.com/office/drawing/2014/main" id="{A99BF56A-5DB1-08F4-C0D1-67FAF331F92C}"/>
              </a:ext>
            </a:extLst>
          </p:cNvPr>
          <p:cNvSpPr/>
          <p:nvPr/>
        </p:nvSpPr>
        <p:spPr>
          <a:xfrm>
            <a:off x="-6001713" y="5739837"/>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8" name="Rectangle 57">
            <a:extLst>
              <a:ext uri="{FF2B5EF4-FFF2-40B4-BE49-F238E27FC236}">
                <a16:creationId xmlns:a16="http://schemas.microsoft.com/office/drawing/2014/main" id="{9A844AB5-6CFA-65B5-E8DC-A5A5C743C97A}"/>
              </a:ext>
            </a:extLst>
          </p:cNvPr>
          <p:cNvSpPr/>
          <p:nvPr/>
        </p:nvSpPr>
        <p:spPr>
          <a:xfrm>
            <a:off x="-5969226" y="6098120"/>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59" name="Rectangle 58">
            <a:extLst>
              <a:ext uri="{FF2B5EF4-FFF2-40B4-BE49-F238E27FC236}">
                <a16:creationId xmlns:a16="http://schemas.microsoft.com/office/drawing/2014/main" id="{693F6639-C28F-1767-ABF4-FF321257324D}"/>
              </a:ext>
            </a:extLst>
          </p:cNvPr>
          <p:cNvSpPr/>
          <p:nvPr/>
        </p:nvSpPr>
        <p:spPr>
          <a:xfrm>
            <a:off x="19122452" y="5845458"/>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0" name="Rectangle 59">
            <a:extLst>
              <a:ext uri="{FF2B5EF4-FFF2-40B4-BE49-F238E27FC236}">
                <a16:creationId xmlns:a16="http://schemas.microsoft.com/office/drawing/2014/main" id="{4CDEE605-9F3B-9B42-FE35-494268D36BB5}"/>
              </a:ext>
            </a:extLst>
          </p:cNvPr>
          <p:cNvSpPr/>
          <p:nvPr/>
        </p:nvSpPr>
        <p:spPr>
          <a:xfrm>
            <a:off x="18789361" y="5835053"/>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1" name="Rectangle 60">
            <a:extLst>
              <a:ext uri="{FF2B5EF4-FFF2-40B4-BE49-F238E27FC236}">
                <a16:creationId xmlns:a16="http://schemas.microsoft.com/office/drawing/2014/main" id="{0C003F2C-CB3C-4A2C-CB6A-5156FC9D51C1}"/>
              </a:ext>
            </a:extLst>
          </p:cNvPr>
          <p:cNvSpPr/>
          <p:nvPr/>
        </p:nvSpPr>
        <p:spPr>
          <a:xfrm>
            <a:off x="-6054624" y="685119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2" name="Rectangle 61">
            <a:extLst>
              <a:ext uri="{FF2B5EF4-FFF2-40B4-BE49-F238E27FC236}">
                <a16:creationId xmlns:a16="http://schemas.microsoft.com/office/drawing/2014/main" id="{013FA4C7-857F-2932-BC7C-868BC035C5AC}"/>
              </a:ext>
            </a:extLst>
          </p:cNvPr>
          <p:cNvSpPr/>
          <p:nvPr/>
        </p:nvSpPr>
        <p:spPr>
          <a:xfrm>
            <a:off x="-5432078" y="720680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3" name="Rectangle 62">
            <a:extLst>
              <a:ext uri="{FF2B5EF4-FFF2-40B4-BE49-F238E27FC236}">
                <a16:creationId xmlns:a16="http://schemas.microsoft.com/office/drawing/2014/main" id="{89A09B85-55B2-4E43-C13E-6FEBEDE469C2}"/>
              </a:ext>
            </a:extLst>
          </p:cNvPr>
          <p:cNvSpPr/>
          <p:nvPr/>
        </p:nvSpPr>
        <p:spPr>
          <a:xfrm>
            <a:off x="19659600" y="6954139"/>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4" name="Rectangle 63">
            <a:extLst>
              <a:ext uri="{FF2B5EF4-FFF2-40B4-BE49-F238E27FC236}">
                <a16:creationId xmlns:a16="http://schemas.microsoft.com/office/drawing/2014/main" id="{F59123D6-D917-EA76-1175-AF5E1407AF4F}"/>
              </a:ext>
            </a:extLst>
          </p:cNvPr>
          <p:cNvSpPr/>
          <p:nvPr/>
        </p:nvSpPr>
        <p:spPr>
          <a:xfrm>
            <a:off x="19326509" y="694373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5" name="Rectangle 64">
            <a:extLst>
              <a:ext uri="{FF2B5EF4-FFF2-40B4-BE49-F238E27FC236}">
                <a16:creationId xmlns:a16="http://schemas.microsoft.com/office/drawing/2014/main" id="{455FBF59-B4FD-7FB4-9A0A-019172A7D544}"/>
              </a:ext>
            </a:extLst>
          </p:cNvPr>
          <p:cNvSpPr/>
          <p:nvPr/>
        </p:nvSpPr>
        <p:spPr>
          <a:xfrm>
            <a:off x="-6266165" y="8329726"/>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6" name="Rectangle 65">
            <a:extLst>
              <a:ext uri="{FF2B5EF4-FFF2-40B4-BE49-F238E27FC236}">
                <a16:creationId xmlns:a16="http://schemas.microsoft.com/office/drawing/2014/main" id="{743D197B-77C8-FB48-1356-7F072676EA6A}"/>
              </a:ext>
            </a:extLst>
          </p:cNvPr>
          <p:cNvSpPr/>
          <p:nvPr/>
        </p:nvSpPr>
        <p:spPr>
          <a:xfrm>
            <a:off x="-5936747" y="8404501"/>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7" name="Rectangle 66">
            <a:extLst>
              <a:ext uri="{FF2B5EF4-FFF2-40B4-BE49-F238E27FC236}">
                <a16:creationId xmlns:a16="http://schemas.microsoft.com/office/drawing/2014/main" id="{B376E4E2-63A0-1246-7B60-3176EF7C9278}"/>
              </a:ext>
            </a:extLst>
          </p:cNvPr>
          <p:cNvSpPr/>
          <p:nvPr/>
        </p:nvSpPr>
        <p:spPr>
          <a:xfrm>
            <a:off x="19122452" y="8151839"/>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68" name="Rectangle 67">
            <a:extLst>
              <a:ext uri="{FF2B5EF4-FFF2-40B4-BE49-F238E27FC236}">
                <a16:creationId xmlns:a16="http://schemas.microsoft.com/office/drawing/2014/main" id="{10A64C5B-41DA-9ECF-B1D8-289D11DE6E83}"/>
              </a:ext>
            </a:extLst>
          </p:cNvPr>
          <p:cNvSpPr/>
          <p:nvPr/>
        </p:nvSpPr>
        <p:spPr>
          <a:xfrm>
            <a:off x="18821840" y="8141434"/>
            <a:ext cx="4213013" cy="1323439"/>
          </a:xfrm>
          <a:prstGeom prst="rect">
            <a:avLst/>
          </a:prstGeom>
          <a:noFill/>
        </p:spPr>
        <p:txBody>
          <a:bodyPr wrap="none" lIns="91440" tIns="45720" rIns="91440" bIns="45720">
            <a:spAutoFit/>
          </a:bodyPr>
          <a:lstStyle/>
          <a:p>
            <a:pPr algn="ctr"/>
            <a:r>
              <a:rPr lang="vi-VN" sz="8000" b="1" cap="none" spc="50" dirty="0">
                <a:ln w="0"/>
                <a:solidFill>
                  <a:schemeClr val="bg2"/>
                </a:solidFill>
                <a:effectLst>
                  <a:innerShdw blurRad="63500" dist="50800" dir="13500000">
                    <a:srgbClr val="000000">
                      <a:alpha val="50000"/>
                    </a:srgbClr>
                  </a:innerShdw>
                </a:effectLst>
              </a:rPr>
              <a:t>NHÓM 1</a:t>
            </a:r>
            <a:endParaRPr lang="en-US" sz="8000" b="1" cap="none" spc="50" dirty="0">
              <a:ln w="0"/>
              <a:solidFill>
                <a:schemeClr val="bg2"/>
              </a:solidFill>
              <a:effectLst>
                <a:innerShdw blurRad="63500" dist="50800" dir="13500000">
                  <a:srgbClr val="000000">
                    <a:alpha val="50000"/>
                  </a:srgbClr>
                </a:innerShdw>
              </a:effectLst>
            </a:endParaRPr>
          </a:p>
        </p:txBody>
      </p:sp>
      <p:sp>
        <p:nvSpPr>
          <p:cNvPr id="34" name="Rectangle 33">
            <a:extLst>
              <a:ext uri="{FF2B5EF4-FFF2-40B4-BE49-F238E27FC236}">
                <a16:creationId xmlns:a16="http://schemas.microsoft.com/office/drawing/2014/main" id="{784CCF39-6AEA-E7CD-1D6A-7B92F03D7F14}"/>
              </a:ext>
            </a:extLst>
          </p:cNvPr>
          <p:cNvSpPr/>
          <p:nvPr/>
        </p:nvSpPr>
        <p:spPr>
          <a:xfrm>
            <a:off x="3779390" y="1185174"/>
            <a:ext cx="10729220"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vi-VN" sz="8000" b="1" cap="none" spc="0" dirty="0">
                <a:ln/>
                <a:solidFill>
                  <a:srgbClr val="1C5739"/>
                </a:solidFill>
                <a:effectLst/>
              </a:rPr>
              <a:t>THÀNH VIÊN NHÓM 1</a:t>
            </a:r>
            <a:endParaRPr lang="en-US" sz="8000" b="1" cap="none" spc="0" dirty="0">
              <a:ln/>
              <a:solidFill>
                <a:srgbClr val="1C5739"/>
              </a:solidFill>
              <a:effectLst/>
              <a:latin typeface=".VnTimeH" panose="020B7200000000000000" pitchFamily="34" charset="0"/>
            </a:endParaRPr>
          </a:p>
        </p:txBody>
      </p:sp>
      <p:grpSp>
        <p:nvGrpSpPr>
          <p:cNvPr id="18" name="Group 17">
            <a:extLst>
              <a:ext uri="{FF2B5EF4-FFF2-40B4-BE49-F238E27FC236}">
                <a16:creationId xmlns:a16="http://schemas.microsoft.com/office/drawing/2014/main" id="{00F60508-6FFC-0142-B86B-BBEF160669BF}"/>
              </a:ext>
            </a:extLst>
          </p:cNvPr>
          <p:cNvGrpSpPr/>
          <p:nvPr/>
        </p:nvGrpSpPr>
        <p:grpSpPr>
          <a:xfrm>
            <a:off x="5975141" y="2978750"/>
            <a:ext cx="3538243" cy="4837292"/>
            <a:chOff x="5552037" y="661719"/>
            <a:chExt cx="3538243" cy="4837292"/>
          </a:xfrm>
        </p:grpSpPr>
        <p:sp>
          <p:nvSpPr>
            <p:cNvPr id="32" name="Rectangle 31">
              <a:extLst>
                <a:ext uri="{FF2B5EF4-FFF2-40B4-BE49-F238E27FC236}">
                  <a16:creationId xmlns:a16="http://schemas.microsoft.com/office/drawing/2014/main" id="{44ECE90C-1231-6A9B-EF3B-8F2BB9012A48}"/>
                </a:ext>
              </a:extLst>
            </p:cNvPr>
            <p:cNvSpPr/>
            <p:nvPr/>
          </p:nvSpPr>
          <p:spPr>
            <a:xfrm>
              <a:off x="7156926" y="661719"/>
              <a:ext cx="184731" cy="923330"/>
            </a:xfrm>
            <a:prstGeom prst="rect">
              <a:avLst/>
            </a:prstGeom>
            <a:noFill/>
            <a:ln>
              <a:noFill/>
            </a:ln>
          </p:spPr>
          <p:txBody>
            <a:bodyPr wrap="none" lIns="91440" tIns="45720" rIns="91440" bIns="45720">
              <a:spAutoFit/>
            </a:bodyPr>
            <a:lstStyle/>
            <a:p>
              <a:pPr algn="ctr"/>
              <a:endParaRPr lang="en-US" sz="5400" b="1" cap="none" spc="50" dirty="0">
                <a:ln w="0"/>
                <a:solidFill>
                  <a:srgbClr val="1C5739"/>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A4A8084C-8AF9-035E-88E3-1FD1DCC65F2C}"/>
                </a:ext>
              </a:extLst>
            </p:cNvPr>
            <p:cNvSpPr txBox="1"/>
            <p:nvPr/>
          </p:nvSpPr>
          <p:spPr>
            <a:xfrm>
              <a:off x="5552037" y="4975791"/>
              <a:ext cx="3538243" cy="523220"/>
            </a:xfrm>
            <a:prstGeom prst="rect">
              <a:avLst/>
            </a:prstGeom>
            <a:noFill/>
          </p:spPr>
          <p:txBody>
            <a:bodyPr wrap="square" rtlCol="0">
              <a:spAutoFit/>
            </a:bodyPr>
            <a:lstStyle/>
            <a:p>
              <a:r>
                <a:rPr lang="vi-VN" sz="2800" b="1" dirty="0"/>
                <a:t>NHƯ QUỲNH</a:t>
              </a:r>
              <a:endParaRPr lang="en-US" sz="2800" b="1" dirty="0"/>
            </a:p>
          </p:txBody>
        </p:sp>
      </p:grpSp>
      <p:grpSp>
        <p:nvGrpSpPr>
          <p:cNvPr id="24" name="Group 23">
            <a:extLst>
              <a:ext uri="{FF2B5EF4-FFF2-40B4-BE49-F238E27FC236}">
                <a16:creationId xmlns:a16="http://schemas.microsoft.com/office/drawing/2014/main" id="{14C6977B-5EA4-612D-6F31-24E5C1CD99CC}"/>
              </a:ext>
            </a:extLst>
          </p:cNvPr>
          <p:cNvGrpSpPr/>
          <p:nvPr/>
        </p:nvGrpSpPr>
        <p:grpSpPr>
          <a:xfrm>
            <a:off x="14369789" y="2897341"/>
            <a:ext cx="3538243" cy="4889260"/>
            <a:chOff x="4956850" y="661719"/>
            <a:chExt cx="3538243" cy="4889260"/>
          </a:xfrm>
        </p:grpSpPr>
        <p:sp>
          <p:nvSpPr>
            <p:cNvPr id="25" name="Rectangle 24">
              <a:extLst>
                <a:ext uri="{FF2B5EF4-FFF2-40B4-BE49-F238E27FC236}">
                  <a16:creationId xmlns:a16="http://schemas.microsoft.com/office/drawing/2014/main" id="{16FDC7C3-ABF5-8336-8D61-AA47AEB0B3F9}"/>
                </a:ext>
              </a:extLst>
            </p:cNvPr>
            <p:cNvSpPr/>
            <p:nvPr/>
          </p:nvSpPr>
          <p:spPr>
            <a:xfrm>
              <a:off x="7156926" y="661719"/>
              <a:ext cx="184731" cy="923330"/>
            </a:xfrm>
            <a:prstGeom prst="rect">
              <a:avLst/>
            </a:prstGeom>
            <a:noFill/>
            <a:ln>
              <a:noFill/>
            </a:ln>
          </p:spPr>
          <p:txBody>
            <a:bodyPr wrap="none" lIns="91440" tIns="45720" rIns="91440" bIns="45720">
              <a:spAutoFit/>
            </a:bodyPr>
            <a:lstStyle/>
            <a:p>
              <a:pPr algn="ctr"/>
              <a:endParaRPr lang="en-US" sz="5400" b="1" cap="none" spc="50" dirty="0">
                <a:ln w="0"/>
                <a:solidFill>
                  <a:srgbClr val="1C5739"/>
                </a:solidFill>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2D25CCDB-9505-A810-FACF-1B0ACD956561}"/>
                </a:ext>
              </a:extLst>
            </p:cNvPr>
            <p:cNvSpPr txBox="1"/>
            <p:nvPr/>
          </p:nvSpPr>
          <p:spPr>
            <a:xfrm>
              <a:off x="4956850" y="5027759"/>
              <a:ext cx="3538243" cy="523220"/>
            </a:xfrm>
            <a:prstGeom prst="rect">
              <a:avLst/>
            </a:prstGeom>
            <a:noFill/>
          </p:spPr>
          <p:txBody>
            <a:bodyPr wrap="square" rtlCol="0">
              <a:spAutoFit/>
            </a:bodyPr>
            <a:lstStyle/>
            <a:p>
              <a:pPr algn="ctr"/>
              <a:r>
                <a:rPr lang="vi-VN" sz="2800" b="1" dirty="0"/>
                <a:t>THẢO HIẾU</a:t>
              </a:r>
              <a:endParaRPr lang="en-US" sz="2800" b="1" dirty="0"/>
            </a:p>
          </p:txBody>
        </p:sp>
      </p:grpSp>
      <p:sp>
        <p:nvSpPr>
          <p:cNvPr id="78" name="TextBox 77">
            <a:extLst>
              <a:ext uri="{FF2B5EF4-FFF2-40B4-BE49-F238E27FC236}">
                <a16:creationId xmlns:a16="http://schemas.microsoft.com/office/drawing/2014/main" id="{35449F37-5F1D-E01F-A5B2-552F25EF3252}"/>
              </a:ext>
            </a:extLst>
          </p:cNvPr>
          <p:cNvSpPr txBox="1"/>
          <p:nvPr/>
        </p:nvSpPr>
        <p:spPr>
          <a:xfrm>
            <a:off x="9804652" y="7192683"/>
            <a:ext cx="3538243" cy="523220"/>
          </a:xfrm>
          <a:prstGeom prst="rect">
            <a:avLst/>
          </a:prstGeom>
          <a:noFill/>
        </p:spPr>
        <p:txBody>
          <a:bodyPr wrap="square" rtlCol="0">
            <a:spAutoFit/>
          </a:bodyPr>
          <a:lstStyle/>
          <a:p>
            <a:pPr algn="ctr"/>
            <a:r>
              <a:rPr lang="vi-VN" sz="2800" b="1" dirty="0"/>
              <a:t>HỒ KHÁNH</a:t>
            </a:r>
            <a:endParaRPr lang="en-US" sz="2800" b="1" dirty="0"/>
          </a:p>
        </p:txBody>
      </p:sp>
      <p:sp>
        <p:nvSpPr>
          <p:cNvPr id="88" name="Rectangle 87">
            <a:extLst>
              <a:ext uri="{FF2B5EF4-FFF2-40B4-BE49-F238E27FC236}">
                <a16:creationId xmlns:a16="http://schemas.microsoft.com/office/drawing/2014/main" id="{74B3813C-82CA-2E0A-8450-2BBD1C7C51A1}"/>
              </a:ext>
            </a:extLst>
          </p:cNvPr>
          <p:cNvSpPr/>
          <p:nvPr/>
        </p:nvSpPr>
        <p:spPr>
          <a:xfrm>
            <a:off x="10099889" y="-3337362"/>
            <a:ext cx="184731" cy="923330"/>
          </a:xfrm>
          <a:prstGeom prst="rect">
            <a:avLst/>
          </a:prstGeom>
          <a:noFill/>
          <a:ln>
            <a:noFill/>
          </a:ln>
        </p:spPr>
        <p:txBody>
          <a:bodyPr wrap="none" lIns="91440" tIns="45720" rIns="91440" bIns="45720">
            <a:spAutoFit/>
          </a:bodyPr>
          <a:lstStyle/>
          <a:p>
            <a:pPr algn="ctr"/>
            <a:endParaRPr lang="en-US" sz="5400" b="1" cap="none" spc="50" dirty="0">
              <a:ln w="0"/>
              <a:solidFill>
                <a:srgbClr val="1C5739"/>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9907155" y="3214993"/>
            <a:ext cx="3416782" cy="33852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3"/>
          <a:stretch>
            <a:fillRect/>
          </a:stretch>
        </p:blipFill>
        <p:spPr>
          <a:xfrm>
            <a:off x="849266" y="3086884"/>
            <a:ext cx="3367472" cy="35753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1319657" y="7263381"/>
            <a:ext cx="2426690" cy="523220"/>
          </a:xfrm>
          <a:prstGeom prst="rect">
            <a:avLst/>
          </a:prstGeom>
        </p:spPr>
        <p:txBody>
          <a:bodyPr wrap="none">
            <a:spAutoFit/>
          </a:bodyPr>
          <a:lstStyle/>
          <a:p>
            <a:pPr algn="ctr"/>
            <a:r>
              <a:rPr lang="en-US" sz="2800" b="1" dirty="0"/>
              <a:t>NHƯ PHƯƠNG</a:t>
            </a:r>
          </a:p>
        </p:txBody>
      </p:sp>
      <p:pic>
        <p:nvPicPr>
          <p:cNvPr id="8" name="Picture 7"/>
          <p:cNvPicPr>
            <a:picLocks noChangeAspect="1"/>
          </p:cNvPicPr>
          <p:nvPr/>
        </p:nvPicPr>
        <p:blipFill>
          <a:blip r:embed="rId4"/>
          <a:stretch>
            <a:fillRect/>
          </a:stretch>
        </p:blipFill>
        <p:spPr>
          <a:xfrm>
            <a:off x="5429884" y="3126392"/>
            <a:ext cx="3508143" cy="36523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5"/>
          <a:stretch>
            <a:fillRect/>
          </a:stretch>
        </p:blipFill>
        <p:spPr>
          <a:xfrm>
            <a:off x="14419120" y="3237853"/>
            <a:ext cx="3482258" cy="35753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30281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18EC7-7A42-9F8C-259A-358C825083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475E5-AF55-2FB4-86B1-CDEED750BC64}"/>
              </a:ext>
            </a:extLst>
          </p:cNvPr>
          <p:cNvSpPr/>
          <p:nvPr/>
        </p:nvSpPr>
        <p:spPr>
          <a:xfrm flipH="1" flipV="1">
            <a:off x="-267758" y="576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13CE5666-64C0-708C-3A92-BA71C620CC77}"/>
              </a:ext>
            </a:extLst>
          </p:cNvPr>
          <p:cNvSpPr txBox="1"/>
          <p:nvPr/>
        </p:nvSpPr>
        <p:spPr>
          <a:xfrm>
            <a:off x="1371600" y="1630217"/>
            <a:ext cx="9922834" cy="765531"/>
          </a:xfrm>
          <a:prstGeom prst="rect">
            <a:avLst/>
          </a:prstGeom>
        </p:spPr>
        <p:txBody>
          <a:bodyPr wrap="square" lIns="0" tIns="0" rIns="0" bIns="0" rtlCol="0" anchor="t">
            <a:spAutoFit/>
          </a:bodyPr>
          <a:lstStyle/>
          <a:p>
            <a:pPr marL="0" lvl="0" indent="0" algn="l">
              <a:lnSpc>
                <a:spcPts val="5862"/>
              </a:lnSpc>
              <a:spcBef>
                <a:spcPct val="0"/>
              </a:spcBef>
            </a:pPr>
            <a:r>
              <a:rPr lang="vi-VN" sz="5400" b="1" spc="207" dirty="0">
                <a:solidFill>
                  <a:srgbClr val="040506"/>
                </a:solidFill>
                <a:latin typeface=" arial body"/>
              </a:rPr>
              <a:t>3. Shipping Information</a:t>
            </a:r>
            <a:endParaRPr lang="en-US" sz="5400" b="1" spc="207" dirty="0">
              <a:solidFill>
                <a:srgbClr val="040506"/>
              </a:solidFill>
              <a:latin typeface=" arial body"/>
            </a:endParaRPr>
          </a:p>
        </p:txBody>
      </p:sp>
      <p:sp>
        <p:nvSpPr>
          <p:cNvPr id="26" name="TextBox 26">
            <a:extLst>
              <a:ext uri="{FF2B5EF4-FFF2-40B4-BE49-F238E27FC236}">
                <a16:creationId xmlns:a16="http://schemas.microsoft.com/office/drawing/2014/main" id="{81691DFE-E6D6-4B32-BE9C-54097D699C87}"/>
              </a:ext>
            </a:extLst>
          </p:cNvPr>
          <p:cNvSpPr txBox="1"/>
          <p:nvPr/>
        </p:nvSpPr>
        <p:spPr>
          <a:xfrm>
            <a:off x="381000" y="3449592"/>
            <a:ext cx="7843719" cy="566502"/>
          </a:xfrm>
          <a:prstGeom prst="rect">
            <a:avLst/>
          </a:prstGeom>
        </p:spPr>
        <p:txBody>
          <a:bodyPr wrap="square" lIns="0" tIns="0" rIns="0" bIns="0" rtlCol="0" anchor="t">
            <a:spAutoFit/>
          </a:bodyPr>
          <a:lstStyle/>
          <a:p>
            <a:pPr marL="342900" indent="-342900">
              <a:lnSpc>
                <a:spcPct val="150000"/>
              </a:lnSpc>
              <a:spcBef>
                <a:spcPct val="0"/>
              </a:spcBef>
              <a:buFont typeface="Wingdings" panose="05000000000000000000" pitchFamily="2" charset="2"/>
              <a:buChar char="v"/>
            </a:pPr>
            <a:r>
              <a:rPr lang="vi-VN" sz="2800" spc="227" dirty="0">
                <a:solidFill>
                  <a:srgbClr val="397D5A"/>
                </a:solidFill>
                <a:latin typeface=" arial body"/>
              </a:rPr>
              <a:t>Chi tiết đơn đặt hàng</a:t>
            </a:r>
            <a:endParaRPr lang="en-US" sz="2318" spc="227" dirty="0">
              <a:solidFill>
                <a:srgbClr val="397D5A"/>
              </a:solidFill>
              <a:latin typeface=" arial body"/>
            </a:endParaRPr>
          </a:p>
        </p:txBody>
      </p:sp>
      <p:sp>
        <p:nvSpPr>
          <p:cNvPr id="27" name="TextBox 27">
            <a:extLst>
              <a:ext uri="{FF2B5EF4-FFF2-40B4-BE49-F238E27FC236}">
                <a16:creationId xmlns:a16="http://schemas.microsoft.com/office/drawing/2014/main" id="{07FDCC9B-0E4D-A7B2-9535-DA355ADAD160}"/>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A09B1275-E28C-292D-2AC7-807A9529116E}"/>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3A979D38-766B-0928-E49E-33F9D1A06E2C}"/>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520FFB43-A756-A6D9-2F3C-AC128664DD4A}"/>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67C4251F-E3CB-22B0-1242-80DF6909ED01}"/>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7D75FBCB-AD2B-5C14-DEF4-63DDCF29446B}"/>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1DB27928-AFF8-E5A8-E1BB-5DB5B7431B8C}"/>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F4EE192C-BD31-6FCD-A648-8ADAC8321573}"/>
              </a:ext>
            </a:extLst>
          </p:cNvPr>
          <p:cNvSpPr txBox="1"/>
          <p:nvPr/>
        </p:nvSpPr>
        <p:spPr>
          <a:xfrm>
            <a:off x="1615056" y="3704192"/>
            <a:ext cx="6147151" cy="4482958"/>
          </a:xfrm>
          <a:prstGeom prst="rect">
            <a:avLst/>
          </a:prstGeom>
          <a:noFill/>
        </p:spPr>
        <p:txBody>
          <a:bodyPr wrap="square" rtlCol="0">
            <a:spAutoFit/>
          </a:bodyPr>
          <a:lstStyle/>
          <a:p>
            <a:pPr>
              <a:lnSpc>
                <a:spcPct val="200000"/>
              </a:lnSpc>
            </a:pPr>
            <a:endParaRPr lang="en-US" sz="2500" b="1" i="1" dirty="0">
              <a:latin typeface=" arial body"/>
            </a:endParaRP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Quy trình hoàn thành đơn hàng</a:t>
            </a: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Hình thức đặt hàng</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Đặt đến lấy</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latin typeface=" arial body"/>
                <a:ea typeface="Calibri" panose="020F0502020204030204" pitchFamily="34" charset="0"/>
              </a:rPr>
              <a:t>Đặt giao hàng</a:t>
            </a:r>
            <a:endParaRPr lang="en-US" sz="2800" dirty="0">
              <a:effectLst/>
              <a:latin typeface=" arial body"/>
              <a:ea typeface="Calibri" panose="020F0502020204030204" pitchFamily="34" charset="0"/>
            </a:endParaRPr>
          </a:p>
        </p:txBody>
      </p:sp>
      <p:pic>
        <p:nvPicPr>
          <p:cNvPr id="7" name="Picture 6">
            <a:extLst>
              <a:ext uri="{FF2B5EF4-FFF2-40B4-BE49-F238E27FC236}">
                <a16:creationId xmlns:a16="http://schemas.microsoft.com/office/drawing/2014/main" id="{E53E65DC-AE99-6F91-CAEC-B7D265EC3ACB}"/>
              </a:ext>
            </a:extLst>
          </p:cNvPr>
          <p:cNvPicPr>
            <a:picLocks noChangeAspect="1"/>
          </p:cNvPicPr>
          <p:nvPr/>
        </p:nvPicPr>
        <p:blipFill>
          <a:blip r:embed="rId5"/>
          <a:stretch>
            <a:fillRect/>
          </a:stretch>
        </p:blipFill>
        <p:spPr>
          <a:xfrm>
            <a:off x="9138095" y="2628900"/>
            <a:ext cx="8164064" cy="6525536"/>
          </a:xfrm>
          <a:prstGeom prst="rect">
            <a:avLst/>
          </a:prstGeom>
        </p:spPr>
      </p:pic>
    </p:spTree>
    <p:extLst>
      <p:ext uri="{BB962C8B-B14F-4D97-AF65-F5344CB8AC3E}">
        <p14:creationId xmlns:p14="http://schemas.microsoft.com/office/powerpoint/2010/main" val="31803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D428-74CA-0CA2-F5D3-7683661A3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D2BE2AB-E79B-7889-C9E4-21EB0927C54B}"/>
              </a:ext>
            </a:extLst>
          </p:cNvPr>
          <p:cNvSpPr/>
          <p:nvPr/>
        </p:nvSpPr>
        <p:spPr>
          <a:xfrm flipH="1" flipV="1">
            <a:off x="-267758" y="-13537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16D8D115-3F8F-BE54-C090-E21F31BD4F66}"/>
              </a:ext>
            </a:extLst>
          </p:cNvPr>
          <p:cNvSpPr txBox="1"/>
          <p:nvPr/>
        </p:nvSpPr>
        <p:spPr>
          <a:xfrm>
            <a:off x="1371600" y="1630217"/>
            <a:ext cx="9922834" cy="765531"/>
          </a:xfrm>
          <a:prstGeom prst="rect">
            <a:avLst/>
          </a:prstGeom>
        </p:spPr>
        <p:txBody>
          <a:bodyPr wrap="square" lIns="0" tIns="0" rIns="0" bIns="0" rtlCol="0" anchor="t">
            <a:spAutoFit/>
          </a:bodyPr>
          <a:lstStyle/>
          <a:p>
            <a:pPr marL="0" lvl="0" indent="0" algn="l">
              <a:lnSpc>
                <a:spcPts val="5862"/>
              </a:lnSpc>
              <a:spcBef>
                <a:spcPct val="0"/>
              </a:spcBef>
            </a:pPr>
            <a:r>
              <a:rPr lang="vi-VN" sz="5400" b="1" spc="207" dirty="0">
                <a:solidFill>
                  <a:srgbClr val="040506"/>
                </a:solidFill>
                <a:latin typeface=" arial body"/>
              </a:rPr>
              <a:t>3. Shipping Information</a:t>
            </a:r>
            <a:endParaRPr lang="en-US" sz="5400" b="1" spc="207" dirty="0">
              <a:solidFill>
                <a:srgbClr val="040506"/>
              </a:solidFill>
              <a:latin typeface=" arial body"/>
            </a:endParaRPr>
          </a:p>
        </p:txBody>
      </p:sp>
      <p:sp>
        <p:nvSpPr>
          <p:cNvPr id="26" name="TextBox 26">
            <a:extLst>
              <a:ext uri="{FF2B5EF4-FFF2-40B4-BE49-F238E27FC236}">
                <a16:creationId xmlns:a16="http://schemas.microsoft.com/office/drawing/2014/main" id="{14988667-451B-1D66-168A-61198A7197F3}"/>
              </a:ext>
            </a:extLst>
          </p:cNvPr>
          <p:cNvSpPr txBox="1"/>
          <p:nvPr/>
        </p:nvSpPr>
        <p:spPr>
          <a:xfrm>
            <a:off x="1294376" y="3144101"/>
            <a:ext cx="7392424"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Chi tiết đặt hàng giao</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94CB9457-B7BC-F19A-243B-6CD8DAFB35BD}"/>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649F3DC0-A1A9-1EE7-BCD2-5E2EE2CCDAA3}"/>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57247D75-9737-F449-7A36-44170AB99661}"/>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83BA70BF-7EAA-22A0-4D71-B02ED523777B}"/>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CF71DE26-C581-2F23-A6C8-FD92F0BE05DC}"/>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38061645-04F7-AAFF-FB0E-4F8F784A9D3C}"/>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22278E2E-44B8-785A-99FC-0D63F3BBAE38}"/>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2CE90ECB-562A-E583-4F36-3498E95F84A3}"/>
              </a:ext>
            </a:extLst>
          </p:cNvPr>
          <p:cNvSpPr txBox="1"/>
          <p:nvPr/>
        </p:nvSpPr>
        <p:spPr>
          <a:xfrm>
            <a:off x="2438400" y="3540537"/>
            <a:ext cx="5562027" cy="3518592"/>
          </a:xfrm>
          <a:prstGeom prst="rect">
            <a:avLst/>
          </a:prstGeom>
          <a:noFill/>
        </p:spPr>
        <p:txBody>
          <a:bodyPr wrap="square" rtlCol="0">
            <a:spAutoFit/>
          </a:bodyPr>
          <a:lstStyle/>
          <a:p>
            <a:pPr>
              <a:lnSpc>
                <a:spcPct val="200000"/>
              </a:lnSpc>
            </a:pPr>
            <a:endParaRPr lang="en-US" sz="2500" b="1" i="1" dirty="0">
              <a:latin typeface=" arial body"/>
            </a:endParaRPr>
          </a:p>
          <a:p>
            <a:pPr marL="457200" indent="-457200">
              <a:lnSpc>
                <a:spcPct val="200000"/>
              </a:lnSpc>
              <a:spcAft>
                <a:spcPts val="800"/>
              </a:spcAft>
              <a:buFont typeface="Wingdings" panose="05000000000000000000" pitchFamily="2" charset="2"/>
              <a:buChar char="q"/>
            </a:pPr>
            <a:r>
              <a:rPr lang="en-US" sz="2800" dirty="0">
                <a:effectLst/>
                <a:latin typeface=" arial body"/>
                <a:ea typeface="Times New Roman" panose="02020603050405020304" pitchFamily="18" charset="0"/>
              </a:rPr>
              <a:t>Quy </a:t>
            </a:r>
            <a:r>
              <a:rPr lang="en-US" sz="2800" dirty="0" err="1">
                <a:effectLst/>
                <a:latin typeface=" arial body"/>
                <a:ea typeface="Times New Roman" panose="02020603050405020304" pitchFamily="18" charset="0"/>
              </a:rPr>
              <a:t>trình</a:t>
            </a:r>
            <a:r>
              <a:rPr lang="en-US" sz="2800" dirty="0">
                <a:effectLst/>
                <a:latin typeface=" arial body"/>
                <a:ea typeface="Times New Roman" panose="02020603050405020304" pitchFamily="18" charset="0"/>
              </a:rPr>
              <a:t> </a:t>
            </a:r>
            <a:r>
              <a:rPr lang="en-US" sz="2800" dirty="0" err="1">
                <a:effectLst/>
                <a:latin typeface=" arial body"/>
                <a:ea typeface="Times New Roman" panose="02020603050405020304" pitchFamily="18" charset="0"/>
              </a:rPr>
              <a:t>hoàn</a:t>
            </a:r>
            <a:r>
              <a:rPr lang="en-US" sz="2800" dirty="0">
                <a:effectLst/>
                <a:latin typeface=" arial body"/>
                <a:ea typeface="Times New Roman" panose="02020603050405020304" pitchFamily="18" charset="0"/>
              </a:rPr>
              <a:t> </a:t>
            </a:r>
            <a:r>
              <a:rPr lang="en-US" sz="2800" dirty="0" err="1">
                <a:effectLst/>
                <a:latin typeface=" arial body"/>
                <a:ea typeface="Times New Roman" panose="02020603050405020304" pitchFamily="18" charset="0"/>
              </a:rPr>
              <a:t>tất</a:t>
            </a:r>
            <a:r>
              <a:rPr lang="en-US" sz="2800" dirty="0">
                <a:effectLst/>
                <a:latin typeface=" arial body"/>
                <a:ea typeface="Times New Roman" panose="02020603050405020304" pitchFamily="18" charset="0"/>
              </a:rPr>
              <a:t> </a:t>
            </a:r>
            <a:r>
              <a:rPr lang="en-US" sz="2800" dirty="0" err="1">
                <a:effectLst/>
                <a:latin typeface=" arial body"/>
                <a:ea typeface="Times New Roman" panose="02020603050405020304" pitchFamily="18" charset="0"/>
              </a:rPr>
              <a:t>đơn</a:t>
            </a:r>
            <a:r>
              <a:rPr lang="en-US" sz="2800" dirty="0">
                <a:effectLst/>
                <a:latin typeface=" arial body"/>
                <a:ea typeface="Times New Roman" panose="02020603050405020304" pitchFamily="18" charset="0"/>
              </a:rPr>
              <a:t> </a:t>
            </a:r>
            <a:r>
              <a:rPr lang="en-US" sz="2800" dirty="0" err="1">
                <a:effectLst/>
                <a:latin typeface=" arial body"/>
                <a:ea typeface="Times New Roman" panose="02020603050405020304" pitchFamily="18" charset="0"/>
              </a:rPr>
              <a:t>hàng</a:t>
            </a:r>
            <a:endParaRPr lang="en-US" sz="28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2800" dirty="0">
                <a:effectLst/>
                <a:latin typeface=" arial body"/>
                <a:ea typeface="Times New Roman" panose="02020603050405020304" pitchFamily="18" charset="0"/>
              </a:rPr>
              <a:t>Thông tin vận chuyển</a:t>
            </a:r>
          </a:p>
          <a:p>
            <a:pPr marL="457200" indent="-457200">
              <a:lnSpc>
                <a:spcPct val="200000"/>
              </a:lnSpc>
              <a:spcAft>
                <a:spcPts val="800"/>
              </a:spcAft>
              <a:buFont typeface="Wingdings" panose="05000000000000000000" pitchFamily="2" charset="2"/>
              <a:buChar char="q"/>
            </a:pPr>
            <a:r>
              <a:rPr lang="vi-VN" sz="2800" dirty="0">
                <a:latin typeface=" arial body"/>
                <a:ea typeface="Times New Roman" panose="02020603050405020304" pitchFamily="18" charset="0"/>
              </a:rPr>
              <a:t>Lựa chọn thời gian vận chuyển</a:t>
            </a:r>
            <a:endParaRPr lang="en-US" sz="2800" dirty="0">
              <a:effectLst/>
              <a:latin typeface=" arial body"/>
              <a:ea typeface="Times New Roman" panose="02020603050405020304" pitchFamily="18" charset="0"/>
            </a:endParaRPr>
          </a:p>
        </p:txBody>
      </p:sp>
      <p:grpSp>
        <p:nvGrpSpPr>
          <p:cNvPr id="8" name="Group 7">
            <a:extLst>
              <a:ext uri="{FF2B5EF4-FFF2-40B4-BE49-F238E27FC236}">
                <a16:creationId xmlns:a16="http://schemas.microsoft.com/office/drawing/2014/main" id="{E604CE91-4D7A-DE9C-2BE7-CDC7C0D1A17C}"/>
              </a:ext>
            </a:extLst>
          </p:cNvPr>
          <p:cNvGrpSpPr/>
          <p:nvPr/>
        </p:nvGrpSpPr>
        <p:grpSpPr>
          <a:xfrm>
            <a:off x="9855656" y="752711"/>
            <a:ext cx="7763958" cy="9398912"/>
            <a:chOff x="9790570" y="299010"/>
            <a:chExt cx="7763958" cy="9398912"/>
          </a:xfrm>
        </p:grpSpPr>
        <p:pic>
          <p:nvPicPr>
            <p:cNvPr id="4" name="Picture 3">
              <a:extLst>
                <a:ext uri="{FF2B5EF4-FFF2-40B4-BE49-F238E27FC236}">
                  <a16:creationId xmlns:a16="http://schemas.microsoft.com/office/drawing/2014/main" id="{297C731C-31AB-1A80-3221-887472870734}"/>
                </a:ext>
              </a:extLst>
            </p:cNvPr>
            <p:cNvPicPr>
              <a:picLocks noChangeAspect="1"/>
            </p:cNvPicPr>
            <p:nvPr/>
          </p:nvPicPr>
          <p:blipFill>
            <a:blip r:embed="rId5"/>
            <a:stretch>
              <a:fillRect/>
            </a:stretch>
          </p:blipFill>
          <p:spPr>
            <a:xfrm>
              <a:off x="9838201" y="299010"/>
              <a:ext cx="7716327" cy="6773220"/>
            </a:xfrm>
            <a:prstGeom prst="rect">
              <a:avLst/>
            </a:prstGeom>
          </p:spPr>
        </p:pic>
        <p:pic>
          <p:nvPicPr>
            <p:cNvPr id="6" name="Picture 5">
              <a:extLst>
                <a:ext uri="{FF2B5EF4-FFF2-40B4-BE49-F238E27FC236}">
                  <a16:creationId xmlns:a16="http://schemas.microsoft.com/office/drawing/2014/main" id="{A446D46E-CB6E-1A8C-0975-79178EFE3849}"/>
                </a:ext>
              </a:extLst>
            </p:cNvPr>
            <p:cNvPicPr>
              <a:picLocks noChangeAspect="1"/>
            </p:cNvPicPr>
            <p:nvPr/>
          </p:nvPicPr>
          <p:blipFill>
            <a:blip r:embed="rId6"/>
            <a:stretch>
              <a:fillRect/>
            </a:stretch>
          </p:blipFill>
          <p:spPr>
            <a:xfrm>
              <a:off x="9790570" y="7059129"/>
              <a:ext cx="7763958" cy="2638793"/>
            </a:xfrm>
            <a:prstGeom prst="rect">
              <a:avLst/>
            </a:prstGeom>
          </p:spPr>
        </p:pic>
      </p:grpSp>
    </p:spTree>
    <p:extLst>
      <p:ext uri="{BB962C8B-B14F-4D97-AF65-F5344CB8AC3E}">
        <p14:creationId xmlns:p14="http://schemas.microsoft.com/office/powerpoint/2010/main" val="75511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3AA17-EF0B-46B5-6572-A3E589DF79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7764FF-B857-0522-E09A-4286B7CC2064}"/>
              </a:ext>
            </a:extLst>
          </p:cNvPr>
          <p:cNvSpPr/>
          <p:nvPr/>
        </p:nvSpPr>
        <p:spPr>
          <a:xfrm flipH="1" flipV="1">
            <a:off x="-267758" y="-13537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a:lnSpc>
                <a:spcPct val="200000"/>
              </a:lnSpc>
            </a:pPr>
            <a:endParaRPr lang="en-US" dirty="0"/>
          </a:p>
        </p:txBody>
      </p:sp>
      <p:sp>
        <p:nvSpPr>
          <p:cNvPr id="24" name="TextBox 24">
            <a:extLst>
              <a:ext uri="{FF2B5EF4-FFF2-40B4-BE49-F238E27FC236}">
                <a16:creationId xmlns:a16="http://schemas.microsoft.com/office/drawing/2014/main" id="{CF3F1919-7D4F-0868-7FE7-1583B057511A}"/>
              </a:ext>
            </a:extLst>
          </p:cNvPr>
          <p:cNvSpPr txBox="1"/>
          <p:nvPr/>
        </p:nvSpPr>
        <p:spPr>
          <a:xfrm>
            <a:off x="1371600" y="1630217"/>
            <a:ext cx="9922834" cy="765531"/>
          </a:xfrm>
          <a:prstGeom prst="rect">
            <a:avLst/>
          </a:prstGeom>
        </p:spPr>
        <p:txBody>
          <a:bodyPr wrap="square" lIns="0" tIns="0" rIns="0" bIns="0" rtlCol="0" anchor="t">
            <a:spAutoFit/>
          </a:bodyPr>
          <a:lstStyle/>
          <a:p>
            <a:pPr marL="0" lvl="0" indent="0" algn="l">
              <a:lnSpc>
                <a:spcPts val="5862"/>
              </a:lnSpc>
              <a:spcBef>
                <a:spcPct val="0"/>
              </a:spcBef>
            </a:pPr>
            <a:r>
              <a:rPr lang="vi-VN" sz="5400" spc="207" dirty="0">
                <a:solidFill>
                  <a:srgbClr val="040506"/>
                </a:solidFill>
                <a:latin typeface=" arial body"/>
              </a:rPr>
              <a:t>3. Shipping Information</a:t>
            </a:r>
            <a:endParaRPr lang="en-US" sz="5400" spc="207" dirty="0">
              <a:solidFill>
                <a:srgbClr val="040506"/>
              </a:solidFill>
              <a:latin typeface=" arial body"/>
            </a:endParaRPr>
          </a:p>
        </p:txBody>
      </p:sp>
      <p:sp>
        <p:nvSpPr>
          <p:cNvPr id="26" name="TextBox 26">
            <a:extLst>
              <a:ext uri="{FF2B5EF4-FFF2-40B4-BE49-F238E27FC236}">
                <a16:creationId xmlns:a16="http://schemas.microsoft.com/office/drawing/2014/main" id="{9E95BFC3-A2C3-8602-5678-2B467458377D}"/>
              </a:ext>
            </a:extLst>
          </p:cNvPr>
          <p:cNvSpPr txBox="1"/>
          <p:nvPr/>
        </p:nvSpPr>
        <p:spPr>
          <a:xfrm>
            <a:off x="914400" y="3431311"/>
            <a:ext cx="7544823"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Chi tiết đơn hàng đến lấy</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9A404BE8-DD1C-B935-B2FF-7B481157B3CF}"/>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F6C86CC3-2536-038F-C464-5F12B0C4D110}"/>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9E365303-25C6-9CEC-84F3-76915F3A727D}"/>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D4755F3A-D8BC-D36F-6C36-8FEA7866C2D0}"/>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3F959542-F8BD-0BBA-939F-6A5DF4593D93}"/>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30CA758F-2609-5398-4AE9-03FDFFBCF10D}"/>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FA5E6B75-CBD3-0798-D5FC-9D65FCF9FBCF}"/>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C9FADB19-5998-F138-18DE-E488F8862B7F}"/>
              </a:ext>
            </a:extLst>
          </p:cNvPr>
          <p:cNvSpPr txBox="1"/>
          <p:nvPr/>
        </p:nvSpPr>
        <p:spPr>
          <a:xfrm>
            <a:off x="2378510" y="3989327"/>
            <a:ext cx="5562027" cy="4267515"/>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vi-VN" sz="2800" dirty="0">
                <a:latin typeface=" arial body"/>
              </a:rPr>
              <a:t>Quy trình hoàn tất đơn hàng</a:t>
            </a:r>
          </a:p>
          <a:p>
            <a:pPr marL="342900" indent="-342900">
              <a:lnSpc>
                <a:spcPct val="200000"/>
              </a:lnSpc>
              <a:buFont typeface="Wingdings" panose="05000000000000000000" pitchFamily="2" charset="2"/>
              <a:buChar char="q"/>
            </a:pPr>
            <a:r>
              <a:rPr lang="vi-VN" sz="2800" dirty="0">
                <a:latin typeface=" arial body"/>
              </a:rPr>
              <a:t>Thông tin giao hàng</a:t>
            </a:r>
          </a:p>
          <a:p>
            <a:pPr marL="342900" indent="-342900">
              <a:lnSpc>
                <a:spcPct val="200000"/>
              </a:lnSpc>
              <a:buFont typeface="Wingdings" panose="05000000000000000000" pitchFamily="2" charset="2"/>
              <a:buChar char="q"/>
            </a:pPr>
            <a:r>
              <a:rPr lang="vi-VN" sz="2800" dirty="0">
                <a:latin typeface=" arial body"/>
              </a:rPr>
              <a:t>Chọn thời gian giao hàng</a:t>
            </a:r>
          </a:p>
          <a:p>
            <a:pPr marL="342900" indent="-342900">
              <a:lnSpc>
                <a:spcPct val="200000"/>
              </a:lnSpc>
              <a:buFont typeface="Wingdings" panose="05000000000000000000" pitchFamily="2" charset="2"/>
              <a:buChar char="q"/>
            </a:pPr>
            <a:r>
              <a:rPr lang="vi-VN" sz="2800" dirty="0">
                <a:latin typeface=" arial body"/>
              </a:rPr>
              <a:t>Chọn cửa hàng để nhận hàng</a:t>
            </a:r>
          </a:p>
          <a:p>
            <a:pPr marL="342900" indent="-342900">
              <a:lnSpc>
                <a:spcPct val="200000"/>
              </a:lnSpc>
              <a:buFont typeface="Wingdings" panose="05000000000000000000" pitchFamily="2" charset="2"/>
              <a:buChar char="q"/>
            </a:pPr>
            <a:r>
              <a:rPr lang="vi-VN" sz="2800" dirty="0">
                <a:latin typeface=" arial body"/>
              </a:rPr>
              <a:t>Gần vị trí của bạn</a:t>
            </a:r>
            <a:endParaRPr lang="en-US" sz="2800" dirty="0">
              <a:latin typeface=" arial body"/>
            </a:endParaRPr>
          </a:p>
        </p:txBody>
      </p:sp>
      <p:grpSp>
        <p:nvGrpSpPr>
          <p:cNvPr id="34" name="Group 33">
            <a:extLst>
              <a:ext uri="{FF2B5EF4-FFF2-40B4-BE49-F238E27FC236}">
                <a16:creationId xmlns:a16="http://schemas.microsoft.com/office/drawing/2014/main" id="{475E0491-93BC-8D5C-ED84-F5F164754CB6}"/>
              </a:ext>
            </a:extLst>
          </p:cNvPr>
          <p:cNvGrpSpPr/>
          <p:nvPr/>
        </p:nvGrpSpPr>
        <p:grpSpPr>
          <a:xfrm>
            <a:off x="10022497" y="235228"/>
            <a:ext cx="7735380" cy="9889732"/>
            <a:chOff x="10022497" y="235228"/>
            <a:chExt cx="7735380" cy="9889732"/>
          </a:xfrm>
        </p:grpSpPr>
        <p:pic>
          <p:nvPicPr>
            <p:cNvPr id="18" name="Picture 17">
              <a:extLst>
                <a:ext uri="{FF2B5EF4-FFF2-40B4-BE49-F238E27FC236}">
                  <a16:creationId xmlns:a16="http://schemas.microsoft.com/office/drawing/2014/main" id="{8BF40EB5-7F2A-5A7A-C9C5-A3C8DA8B0282}"/>
                </a:ext>
              </a:extLst>
            </p:cNvPr>
            <p:cNvPicPr>
              <a:picLocks noChangeAspect="1"/>
            </p:cNvPicPr>
            <p:nvPr/>
          </p:nvPicPr>
          <p:blipFill>
            <a:blip r:embed="rId5"/>
            <a:stretch>
              <a:fillRect/>
            </a:stretch>
          </p:blipFill>
          <p:spPr>
            <a:xfrm>
              <a:off x="10022497" y="235228"/>
              <a:ext cx="7697274" cy="6392167"/>
            </a:xfrm>
            <a:prstGeom prst="rect">
              <a:avLst/>
            </a:prstGeom>
          </p:spPr>
        </p:pic>
        <p:pic>
          <p:nvPicPr>
            <p:cNvPr id="22" name="Picture 21">
              <a:extLst>
                <a:ext uri="{FF2B5EF4-FFF2-40B4-BE49-F238E27FC236}">
                  <a16:creationId xmlns:a16="http://schemas.microsoft.com/office/drawing/2014/main" id="{94125BFC-DF98-A3DA-C663-1CE8F6760CE0}"/>
                </a:ext>
              </a:extLst>
            </p:cNvPr>
            <p:cNvPicPr>
              <a:picLocks noChangeAspect="1"/>
            </p:cNvPicPr>
            <p:nvPr/>
          </p:nvPicPr>
          <p:blipFill>
            <a:blip r:embed="rId6"/>
            <a:stretch>
              <a:fillRect/>
            </a:stretch>
          </p:blipFill>
          <p:spPr>
            <a:xfrm>
              <a:off x="10022497" y="6543060"/>
              <a:ext cx="7735380" cy="3581900"/>
            </a:xfrm>
            <a:prstGeom prst="rect">
              <a:avLst/>
            </a:prstGeom>
          </p:spPr>
        </p:pic>
      </p:grpSp>
    </p:spTree>
    <p:extLst>
      <p:ext uri="{BB962C8B-B14F-4D97-AF65-F5344CB8AC3E}">
        <p14:creationId xmlns:p14="http://schemas.microsoft.com/office/powerpoint/2010/main" val="15425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438284" y="-3500369"/>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7766716" y="3297533"/>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945902" y="1532331"/>
            <a:ext cx="8170546" cy="375958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sp>
        <p:nvSpPr>
          <p:cNvPr id="22" name="Freeform 22"/>
          <p:cNvSpPr/>
          <p:nvPr/>
        </p:nvSpPr>
        <p:spPr>
          <a:xfrm>
            <a:off x="8869124" y="172818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29" name="Group 29"/>
          <p:cNvGrpSpPr/>
          <p:nvPr/>
        </p:nvGrpSpPr>
        <p:grpSpPr>
          <a:xfrm>
            <a:off x="14470162" y="6132052"/>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31" name="Group 31"/>
          <p:cNvGrpSpPr/>
          <p:nvPr/>
        </p:nvGrpSpPr>
        <p:grpSpPr>
          <a:xfrm>
            <a:off x="15174848" y="6794262"/>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33" name="Group 33"/>
          <p:cNvGrpSpPr/>
          <p:nvPr/>
        </p:nvGrpSpPr>
        <p:grpSpPr>
          <a:xfrm>
            <a:off x="8077200" y="6013009"/>
            <a:ext cx="6978786" cy="2057219"/>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37" name="Freeform 37"/>
          <p:cNvSpPr/>
          <p:nvPr/>
        </p:nvSpPr>
        <p:spPr>
          <a:xfrm>
            <a:off x="13454640" y="6358256"/>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TextBox 38"/>
          <p:cNvSpPr txBox="1"/>
          <p:nvPr/>
        </p:nvSpPr>
        <p:spPr>
          <a:xfrm>
            <a:off x="705502" y="1184122"/>
            <a:ext cx="6844525" cy="987578"/>
          </a:xfrm>
          <a:prstGeom prst="rect">
            <a:avLst/>
          </a:prstGeom>
        </p:spPr>
        <p:txBody>
          <a:bodyPr wrap="square" lIns="0" tIns="0" rIns="0" bIns="0" rtlCol="0" anchor="t">
            <a:spAutoFit/>
          </a:bodyPr>
          <a:lstStyle/>
          <a:p>
            <a:pPr marL="0" lvl="0" indent="0" algn="l">
              <a:lnSpc>
                <a:spcPts val="8206"/>
              </a:lnSpc>
              <a:spcBef>
                <a:spcPct val="0"/>
              </a:spcBef>
            </a:pPr>
            <a:r>
              <a:rPr lang="en-US" sz="5946" spc="582" dirty="0">
                <a:solidFill>
                  <a:srgbClr val="FFFFFF"/>
                </a:solidFill>
                <a:latin typeface="Codec Pro ExtraBold"/>
              </a:rPr>
              <a:t>Thanh </a:t>
            </a:r>
            <a:r>
              <a:rPr lang="en-US" sz="5946" spc="582" dirty="0" err="1">
                <a:solidFill>
                  <a:srgbClr val="FFFFFF"/>
                </a:solidFill>
                <a:latin typeface="Codec Pro ExtraBold"/>
              </a:rPr>
              <a:t>toán</a:t>
            </a:r>
            <a:endParaRPr lang="en-US" sz="5946" spc="582" dirty="0">
              <a:solidFill>
                <a:srgbClr val="FFFFFF"/>
              </a:solidFill>
              <a:latin typeface="Codec Pro ExtraBold"/>
            </a:endParaRPr>
          </a:p>
        </p:txBody>
      </p:sp>
      <p:sp>
        <p:nvSpPr>
          <p:cNvPr id="39" name="TextBox 39"/>
          <p:cNvSpPr txBox="1"/>
          <p:nvPr/>
        </p:nvSpPr>
        <p:spPr>
          <a:xfrm>
            <a:off x="9914645" y="2171700"/>
            <a:ext cx="6087355" cy="2585323"/>
          </a:xfrm>
          <a:prstGeom prst="rect">
            <a:avLst/>
          </a:prstGeom>
        </p:spPr>
        <p:txBody>
          <a:bodyPr wrap="square" lIns="0" tIns="0" rIns="0" bIns="0" rtlCol="0" anchor="t">
            <a:spAutoFit/>
          </a:bodyPr>
          <a:lstStyle/>
          <a:p>
            <a:pPr marL="0" lvl="0" indent="0" algn="l">
              <a:lnSpc>
                <a:spcPct val="150000"/>
              </a:lnSpc>
              <a:spcBef>
                <a:spcPct val="0"/>
              </a:spcBef>
            </a:pPr>
            <a:r>
              <a:rPr lang="en-US" sz="2800" spc="142" dirty="0" err="1">
                <a:solidFill>
                  <a:srgbClr val="FFFFFF"/>
                </a:solidFill>
                <a:latin typeface="Arial" panose="020B0604020202020204" pitchFamily="34" charset="0"/>
                <a:cs typeface="Arial" panose="020B0604020202020204" pitchFamily="34" charset="0"/>
              </a:rPr>
              <a:t>Chọn</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phương</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thức</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thanh</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toán</a:t>
            </a:r>
            <a:endParaRPr lang="en-US" sz="2800" spc="142" dirty="0">
              <a:solidFill>
                <a:srgbClr val="FFFFFF"/>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spc="142" dirty="0" err="1">
                <a:solidFill>
                  <a:srgbClr val="FFFFFF"/>
                </a:solidFill>
                <a:latin typeface="Arial" panose="020B0604020202020204" pitchFamily="34" charset="0"/>
                <a:cs typeface="Arial" panose="020B0604020202020204" pitchFamily="34" charset="0"/>
              </a:rPr>
              <a:t>Có</a:t>
            </a:r>
            <a:r>
              <a:rPr lang="en-US" sz="2800" spc="142" dirty="0">
                <a:solidFill>
                  <a:srgbClr val="FFFFFF"/>
                </a:solidFill>
                <a:latin typeface="Arial" panose="020B0604020202020204" pitchFamily="34" charset="0"/>
                <a:cs typeface="Arial" panose="020B0604020202020204" pitchFamily="34" charset="0"/>
              </a:rPr>
              <a:t> 2 </a:t>
            </a:r>
            <a:r>
              <a:rPr lang="en-US" sz="2800" spc="142" dirty="0" err="1">
                <a:solidFill>
                  <a:srgbClr val="FFFFFF"/>
                </a:solidFill>
                <a:latin typeface="Arial" panose="020B0604020202020204" pitchFamily="34" charset="0"/>
                <a:cs typeface="Arial" panose="020B0604020202020204" pitchFamily="34" charset="0"/>
              </a:rPr>
              <a:t>hình</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thức</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thanh</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toán</a:t>
            </a:r>
            <a:r>
              <a:rPr lang="en-US" sz="2800" spc="142" dirty="0">
                <a:solidFill>
                  <a:srgbClr val="FFFFFF"/>
                </a:solidFill>
                <a:latin typeface="Arial" panose="020B0604020202020204" pitchFamily="34" charset="0"/>
                <a:cs typeface="Arial" panose="020B0604020202020204" pitchFamily="34" charset="0"/>
              </a:rPr>
              <a:t>:</a:t>
            </a:r>
          </a:p>
          <a:p>
            <a:pPr marL="457200" lvl="0" indent="-457200" algn="l">
              <a:lnSpc>
                <a:spcPct val="150000"/>
              </a:lnSpc>
              <a:spcBef>
                <a:spcPct val="0"/>
              </a:spcBef>
              <a:buFontTx/>
              <a:buChar char="-"/>
            </a:pPr>
            <a:r>
              <a:rPr lang="en-US" sz="2800" spc="142" dirty="0">
                <a:solidFill>
                  <a:srgbClr val="FFFFFF"/>
                </a:solidFill>
                <a:latin typeface="Arial" panose="020B0604020202020204" pitchFamily="34" charset="0"/>
                <a:cs typeface="Arial" panose="020B0604020202020204" pitchFamily="34" charset="0"/>
              </a:rPr>
              <a:t>Thanh </a:t>
            </a:r>
            <a:r>
              <a:rPr lang="en-US" sz="2800" spc="142" dirty="0" err="1">
                <a:solidFill>
                  <a:srgbClr val="FFFFFF"/>
                </a:solidFill>
                <a:latin typeface="Arial" panose="020B0604020202020204" pitchFamily="34" charset="0"/>
                <a:cs typeface="Arial" panose="020B0604020202020204" pitchFamily="34" charset="0"/>
              </a:rPr>
              <a:t>toán</a:t>
            </a:r>
            <a:r>
              <a:rPr lang="en-US" sz="2800" spc="142" dirty="0">
                <a:solidFill>
                  <a:srgbClr val="FFFFFF"/>
                </a:solidFill>
                <a:latin typeface="Arial" panose="020B0604020202020204" pitchFamily="34" charset="0"/>
                <a:cs typeface="Arial" panose="020B0604020202020204" pitchFamily="34" charset="0"/>
              </a:rPr>
              <a:t> COD</a:t>
            </a:r>
          </a:p>
          <a:p>
            <a:pPr marL="457200" lvl="0" indent="-457200" algn="l">
              <a:lnSpc>
                <a:spcPct val="150000"/>
              </a:lnSpc>
              <a:spcBef>
                <a:spcPct val="0"/>
              </a:spcBef>
              <a:buFontTx/>
              <a:buChar char="-"/>
            </a:pPr>
            <a:r>
              <a:rPr lang="en-US" sz="2800" spc="142" dirty="0">
                <a:solidFill>
                  <a:srgbClr val="FFFFFF"/>
                </a:solidFill>
                <a:latin typeface="Arial" panose="020B0604020202020204" pitchFamily="34" charset="0"/>
                <a:cs typeface="Arial" panose="020B0604020202020204" pitchFamily="34" charset="0"/>
              </a:rPr>
              <a:t>Thanh </a:t>
            </a:r>
            <a:r>
              <a:rPr lang="en-US" sz="2800" spc="142" dirty="0" err="1">
                <a:solidFill>
                  <a:srgbClr val="FFFFFF"/>
                </a:solidFill>
                <a:latin typeface="Arial" panose="020B0604020202020204" pitchFamily="34" charset="0"/>
                <a:cs typeface="Arial" panose="020B0604020202020204" pitchFamily="34" charset="0"/>
              </a:rPr>
              <a:t>toán</a:t>
            </a:r>
            <a:r>
              <a:rPr lang="en-US" sz="2800" spc="142" dirty="0">
                <a:solidFill>
                  <a:srgbClr val="FFFFFF"/>
                </a:solidFill>
                <a:latin typeface="Arial" panose="020B0604020202020204" pitchFamily="34" charset="0"/>
                <a:cs typeface="Arial" panose="020B0604020202020204" pitchFamily="34" charset="0"/>
              </a:rPr>
              <a:t> qua Credit Card</a:t>
            </a:r>
          </a:p>
        </p:txBody>
      </p:sp>
      <p:sp>
        <p:nvSpPr>
          <p:cNvPr id="40" name="TextBox 40"/>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4" name="TextBox 44"/>
          <p:cNvSpPr txBox="1"/>
          <p:nvPr/>
        </p:nvSpPr>
        <p:spPr>
          <a:xfrm>
            <a:off x="15772812" y="5985119"/>
            <a:ext cx="979531" cy="723660"/>
          </a:xfrm>
          <a:prstGeom prst="rect">
            <a:avLst/>
          </a:prstGeom>
        </p:spPr>
        <p:txBody>
          <a:bodyPr lIns="0" tIns="0" rIns="0" bIns="0" rtlCol="0" anchor="t">
            <a:spAutoFit/>
          </a:bodyPr>
          <a:lstStyle/>
          <a:p>
            <a:pPr marL="0" lvl="0" indent="0" algn="ctr">
              <a:lnSpc>
                <a:spcPts val="6047"/>
              </a:lnSpc>
              <a:spcBef>
                <a:spcPct val="0"/>
              </a:spcBef>
            </a:pPr>
            <a:r>
              <a:rPr lang="en-US" sz="4381" spc="429" dirty="0">
                <a:solidFill>
                  <a:srgbClr val="231F20"/>
                </a:solidFill>
                <a:latin typeface="Codec Pro ExtraBold"/>
              </a:rPr>
              <a:t>02</a:t>
            </a:r>
          </a:p>
        </p:txBody>
      </p:sp>
      <p:sp>
        <p:nvSpPr>
          <p:cNvPr id="46" name="TextBox 46"/>
          <p:cNvSpPr txBox="1"/>
          <p:nvPr/>
        </p:nvSpPr>
        <p:spPr>
          <a:xfrm>
            <a:off x="8818691" y="6899433"/>
            <a:ext cx="4321799" cy="274114"/>
          </a:xfrm>
          <a:prstGeom prst="rect">
            <a:avLst/>
          </a:prstGeom>
        </p:spPr>
        <p:txBody>
          <a:bodyPr wrap="square" lIns="0" tIns="0" rIns="0" bIns="0" rtlCol="0" anchor="t">
            <a:spAutoFit/>
          </a:bodyPr>
          <a:lstStyle/>
          <a:p>
            <a:pPr lvl="0" algn="r">
              <a:lnSpc>
                <a:spcPts val="2012"/>
              </a:lnSpc>
              <a:spcBef>
                <a:spcPct val="0"/>
              </a:spcBef>
            </a:pPr>
            <a:r>
              <a:rPr lang="en-US" sz="2800" spc="142" dirty="0" err="1">
                <a:solidFill>
                  <a:srgbClr val="FFFFFF"/>
                </a:solidFill>
                <a:latin typeface="Arial" panose="020B0604020202020204" pitchFamily="34" charset="0"/>
                <a:cs typeface="Arial" panose="020B0604020202020204" pitchFamily="34" charset="0"/>
              </a:rPr>
              <a:t>Xác</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nhận</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thanh</a:t>
            </a:r>
            <a:r>
              <a:rPr lang="en-US" sz="2800" spc="142" dirty="0">
                <a:solidFill>
                  <a:srgbClr val="FFFFFF"/>
                </a:solidFill>
                <a:latin typeface="Arial" panose="020B0604020202020204" pitchFamily="34" charset="0"/>
                <a:cs typeface="Arial" panose="020B0604020202020204" pitchFamily="34" charset="0"/>
              </a:rPr>
              <a:t> </a:t>
            </a:r>
            <a:r>
              <a:rPr lang="en-US" sz="2800" spc="142" dirty="0" err="1">
                <a:solidFill>
                  <a:srgbClr val="FFFFFF"/>
                </a:solidFill>
                <a:latin typeface="Arial" panose="020B0604020202020204" pitchFamily="34" charset="0"/>
                <a:cs typeface="Arial" panose="020B0604020202020204" pitchFamily="34" charset="0"/>
              </a:rPr>
              <a:t>toán</a:t>
            </a:r>
            <a:endParaRPr lang="en-US" sz="2800" spc="142" dirty="0">
              <a:solidFill>
                <a:srgbClr val="FFFFFF"/>
              </a:solidFill>
              <a:latin typeface="Arial" panose="020B0604020202020204" pitchFamily="34" charset="0"/>
              <a:cs typeface="Arial" panose="020B0604020202020204" pitchFamily="34" charset="0"/>
            </a:endParaRPr>
          </a:p>
        </p:txBody>
      </p:sp>
      <p:grpSp>
        <p:nvGrpSpPr>
          <p:cNvPr id="48" name="Group 10"/>
          <p:cNvGrpSpPr/>
          <p:nvPr/>
        </p:nvGrpSpPr>
        <p:grpSpPr>
          <a:xfrm>
            <a:off x="7613583" y="2618128"/>
            <a:ext cx="1164616" cy="1910409"/>
            <a:chOff x="0" y="0"/>
            <a:chExt cx="1451520" cy="2381040"/>
          </a:xfrm>
        </p:grpSpPr>
        <p:sp>
          <p:nvSpPr>
            <p:cNvPr id="49"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spTree>
    <p:extLst>
      <p:ext uri="{BB962C8B-B14F-4D97-AF65-F5344CB8AC3E}">
        <p14:creationId xmlns:p14="http://schemas.microsoft.com/office/powerpoint/2010/main" val="1819357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17BE7FC2-0B6A-FB24-2BBE-74C555CA265B}"/>
              </a:ext>
            </a:extLst>
          </p:cNvPr>
          <p:cNvSpPr txBox="1"/>
          <p:nvPr/>
        </p:nvSpPr>
        <p:spPr>
          <a:xfrm>
            <a:off x="1106461" y="1749872"/>
            <a:ext cx="5351733" cy="756617"/>
          </a:xfrm>
          <a:prstGeom prst="rect">
            <a:avLst/>
          </a:prstGeom>
        </p:spPr>
        <p:txBody>
          <a:bodyPr wrap="square" lIns="0" tIns="0" rIns="0" bIns="0" rtlCol="0" anchor="t">
            <a:spAutoFit/>
          </a:bodyPr>
          <a:lstStyle/>
          <a:p>
            <a:pPr marL="0" lvl="0" indent="0" algn="l">
              <a:lnSpc>
                <a:spcPts val="5862"/>
              </a:lnSpc>
              <a:spcBef>
                <a:spcPct val="0"/>
              </a:spcBef>
            </a:pPr>
            <a:r>
              <a:rPr lang="en-US" sz="5400" b="1" spc="207" dirty="0">
                <a:solidFill>
                  <a:srgbClr val="040506"/>
                </a:solidFill>
                <a:latin typeface="Calibri (Body)"/>
              </a:rPr>
              <a:t>Thanh </a:t>
            </a:r>
            <a:r>
              <a:rPr lang="en-US" sz="5400" b="1" spc="207" dirty="0" err="1">
                <a:solidFill>
                  <a:srgbClr val="040506"/>
                </a:solidFill>
                <a:latin typeface="Calibri (Body)"/>
              </a:rPr>
              <a:t>Toán</a:t>
            </a:r>
            <a:endParaRPr lang="en-US" sz="5400" b="1" spc="207" dirty="0">
              <a:solidFill>
                <a:srgbClr val="040506"/>
              </a:solidFill>
              <a:latin typeface="Calibri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1106461" y="4198457"/>
            <a:ext cx="6513539" cy="2684389"/>
          </a:xfrm>
          <a:prstGeom prst="rect">
            <a:avLst/>
          </a:prstGeom>
        </p:spPr>
        <p:txBody>
          <a:bodyPr wrap="square" lIns="0" tIns="0" rIns="0" bIns="0" rtlCol="0" anchor="t">
            <a:spAutoFit/>
          </a:bodyPr>
          <a:lstStyle/>
          <a:p>
            <a:pPr lvl="0" algn="just">
              <a:lnSpc>
                <a:spcPct val="150000"/>
              </a:lnSpc>
              <a:spcBef>
                <a:spcPct val="0"/>
              </a:spcBef>
            </a:pPr>
            <a:r>
              <a:rPr lang="vi-VN" sz="3000" dirty="0">
                <a:latin typeface="Calibri (Body)"/>
              </a:rPr>
              <a:t>Màn hình hiển thị giao diện của phần thanh toán và cho phép khách hàng thực hiện các thao tác để tiến hành thanh toán cho đơn hàng</a:t>
            </a:r>
            <a:endParaRPr lang="en-US" sz="3000" dirty="0">
              <a:latin typeface="Calibri (Body)"/>
            </a:endParaRPr>
          </a:p>
        </p:txBody>
      </p:sp>
      <p:sp>
        <p:nvSpPr>
          <p:cNvPr id="26" name="TextBox 26">
            <a:extLst>
              <a:ext uri="{FF2B5EF4-FFF2-40B4-BE49-F238E27FC236}">
                <a16:creationId xmlns:a16="http://schemas.microsoft.com/office/drawing/2014/main" id="{468D84B3-0E87-A6E8-A345-29DF4F832AAB}"/>
              </a:ext>
            </a:extLst>
          </p:cNvPr>
          <p:cNvSpPr txBox="1"/>
          <p:nvPr/>
        </p:nvSpPr>
        <p:spPr>
          <a:xfrm>
            <a:off x="1106461" y="3521245"/>
            <a:ext cx="3465904" cy="390107"/>
          </a:xfrm>
          <a:prstGeom prst="rect">
            <a:avLst/>
          </a:prstGeom>
        </p:spPr>
        <p:txBody>
          <a:bodyPr lIns="0" tIns="0" rIns="0" bIns="0" rtlCol="0" anchor="t">
            <a:spAutoFit/>
          </a:bodyPr>
          <a:lstStyle/>
          <a:p>
            <a:pPr marL="342900" lvl="0" indent="-342900">
              <a:lnSpc>
                <a:spcPts val="3199"/>
              </a:lnSpc>
              <a:spcBef>
                <a:spcPct val="0"/>
              </a:spcBef>
              <a:buFont typeface="Wingdings" panose="05000000000000000000" pitchFamily="2" charset="2"/>
              <a:buChar char="v"/>
            </a:pPr>
            <a:r>
              <a:rPr lang="en-US" sz="2500" b="1" spc="227" dirty="0" err="1">
                <a:solidFill>
                  <a:srgbClr val="397D5A"/>
                </a:solidFill>
                <a:latin typeface="Calibri (Body)"/>
              </a:rPr>
              <a:t>Mục</a:t>
            </a:r>
            <a:r>
              <a:rPr lang="en-US" sz="2500" b="1" spc="227" dirty="0">
                <a:solidFill>
                  <a:srgbClr val="397D5A"/>
                </a:solidFill>
                <a:latin typeface="Calibri (Body)"/>
              </a:rPr>
              <a:t> </a:t>
            </a:r>
            <a:r>
              <a:rPr lang="en-US" sz="2500" b="1" spc="227" dirty="0" err="1">
                <a:solidFill>
                  <a:srgbClr val="397D5A"/>
                </a:solidFill>
                <a:latin typeface="Calibri (Body)"/>
              </a:rPr>
              <a:t>tiêu</a:t>
            </a:r>
            <a:endParaRPr lang="en-US" sz="2500" b="1" spc="227" dirty="0">
              <a:solidFill>
                <a:srgbClr val="397D5A"/>
              </a:solidFill>
              <a:latin typeface="Calibri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364199" y="0"/>
            <a:ext cx="987312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1143" y="0"/>
            <a:ext cx="9525000" cy="10287000"/>
          </a:xfrm>
          <a:prstGeom prst="rect">
            <a:avLst/>
          </a:prstGeom>
        </p:spPr>
      </p:pic>
    </p:spTree>
    <p:extLst>
      <p:ext uri="{BB962C8B-B14F-4D97-AF65-F5344CB8AC3E}">
        <p14:creationId xmlns:p14="http://schemas.microsoft.com/office/powerpoint/2010/main" val="10113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31"/>
                                        </p:tgtEl>
                                        <p:attrNameLst>
                                          <p:attrName>style.visibility</p:attrName>
                                        </p:attrNameLst>
                                      </p:cBhvr>
                                      <p:to>
                                        <p:strVal val="visible"/>
                                      </p:to>
                                    </p:set>
                                    <p:anim calcmode="lin" valueType="num">
                                      <p:cBhvr>
                                        <p:cTn id="15" dur="1000" fill="hold"/>
                                        <p:tgtEl>
                                          <p:spTgt spid="31"/>
                                        </p:tgtEl>
                                        <p:attrNameLst>
                                          <p:attrName>ppt_w</p:attrName>
                                        </p:attrNameLst>
                                      </p:cBhvr>
                                      <p:tavLst>
                                        <p:tav tm="0">
                                          <p:val>
                                            <p:fltVal val="0"/>
                                          </p:val>
                                        </p:tav>
                                        <p:tav tm="100000">
                                          <p:val>
                                            <p:strVal val="#ppt_w"/>
                                          </p:val>
                                        </p:tav>
                                      </p:tavLst>
                                    </p:anim>
                                    <p:anim calcmode="lin" valueType="num">
                                      <p:cBhvr>
                                        <p:cTn id="16" dur="1000" fill="hold"/>
                                        <p:tgtEl>
                                          <p:spTgt spid="31"/>
                                        </p:tgtEl>
                                        <p:attrNameLst>
                                          <p:attrName>ppt_h</p:attrName>
                                        </p:attrNameLst>
                                      </p:cBhvr>
                                      <p:tavLst>
                                        <p:tav tm="0">
                                          <p:val>
                                            <p:fltVal val="0"/>
                                          </p:val>
                                        </p:tav>
                                        <p:tav tm="100000">
                                          <p:val>
                                            <p:strVal val="#ppt_h"/>
                                          </p:val>
                                        </p:tav>
                                      </p:tavLst>
                                    </p:anim>
                                    <p:anim calcmode="lin" valueType="num">
                                      <p:cBhvr>
                                        <p:cTn id="17" dur="1000" fill="hold"/>
                                        <p:tgtEl>
                                          <p:spTgt spid="31"/>
                                        </p:tgtEl>
                                        <p:attrNameLst>
                                          <p:attrName>style.rotation</p:attrName>
                                        </p:attrNameLst>
                                      </p:cBhvr>
                                      <p:tavLst>
                                        <p:tav tm="0">
                                          <p:val>
                                            <p:fltVal val="90"/>
                                          </p:val>
                                        </p:tav>
                                        <p:tav tm="100000">
                                          <p:val>
                                            <p:fltVal val="0"/>
                                          </p:val>
                                        </p:tav>
                                      </p:tavLst>
                                    </p:anim>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17BE7FC2-0B6A-FB24-2BBE-74C555CA265B}"/>
              </a:ext>
            </a:extLst>
          </p:cNvPr>
          <p:cNvSpPr txBox="1"/>
          <p:nvPr/>
        </p:nvSpPr>
        <p:spPr>
          <a:xfrm>
            <a:off x="961062" y="0"/>
            <a:ext cx="16869738" cy="660887"/>
          </a:xfrm>
          <a:prstGeom prst="rect">
            <a:avLst/>
          </a:prstGeom>
        </p:spPr>
        <p:txBody>
          <a:bodyPr wrap="square" lIns="0" tIns="0" rIns="0" bIns="0" rtlCol="0" anchor="t">
            <a:spAutoFit/>
          </a:bodyPr>
          <a:lstStyle/>
          <a:p>
            <a:pPr marL="0" lvl="0" indent="0" algn="l">
              <a:lnSpc>
                <a:spcPts val="5862"/>
              </a:lnSpc>
              <a:spcBef>
                <a:spcPct val="0"/>
              </a:spcBef>
            </a:pPr>
            <a:r>
              <a:rPr lang="en-US" sz="3200" b="1" spc="207" dirty="0">
                <a:solidFill>
                  <a:srgbClr val="040506"/>
                </a:solidFill>
                <a:latin typeface="Calibri (Body)"/>
              </a:rPr>
              <a:t>Thanh </a:t>
            </a:r>
            <a:r>
              <a:rPr lang="en-US" sz="3200" b="1" spc="207" dirty="0" err="1">
                <a:solidFill>
                  <a:srgbClr val="040506"/>
                </a:solidFill>
                <a:latin typeface="Calibri (Body)"/>
              </a:rPr>
              <a:t>Toán</a:t>
            </a:r>
            <a:endParaRPr lang="en-US" sz="3600" b="1" spc="207" dirty="0">
              <a:solidFill>
                <a:srgbClr val="040506"/>
              </a:solidFill>
              <a:latin typeface="Calibri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graphicFrame>
        <p:nvGraphicFramePr>
          <p:cNvPr id="2" name="Table 1"/>
          <p:cNvGraphicFramePr>
            <a:graphicFrameLocks noGrp="1"/>
          </p:cNvGraphicFramePr>
          <p:nvPr>
            <p:extLst>
              <p:ext uri="{D42A27DB-BD31-4B8C-83A1-F6EECF244321}">
                <p14:modId xmlns:p14="http://schemas.microsoft.com/office/powerpoint/2010/main" val="1088797190"/>
              </p:ext>
            </p:extLst>
          </p:nvPr>
        </p:nvGraphicFramePr>
        <p:xfrm>
          <a:off x="304800" y="876300"/>
          <a:ext cx="8763000" cy="9220199"/>
        </p:xfrm>
        <a:graphic>
          <a:graphicData uri="http://schemas.openxmlformats.org/drawingml/2006/table">
            <a:tbl>
              <a:tblPr>
                <a:tableStyleId>{5C22544A-7EE6-4342-B048-85BDC9FD1C3A}</a:tableStyleId>
              </a:tblPr>
              <a:tblGrid>
                <a:gridCol w="970804">
                  <a:extLst>
                    <a:ext uri="{9D8B030D-6E8A-4147-A177-3AD203B41FA5}">
                      <a16:colId xmlns:a16="http://schemas.microsoft.com/office/drawing/2014/main" val="20000"/>
                    </a:ext>
                  </a:extLst>
                </a:gridCol>
                <a:gridCol w="2430121">
                  <a:extLst>
                    <a:ext uri="{9D8B030D-6E8A-4147-A177-3AD203B41FA5}">
                      <a16:colId xmlns:a16="http://schemas.microsoft.com/office/drawing/2014/main" val="20001"/>
                    </a:ext>
                  </a:extLst>
                </a:gridCol>
                <a:gridCol w="5362075">
                  <a:extLst>
                    <a:ext uri="{9D8B030D-6E8A-4147-A177-3AD203B41FA5}">
                      <a16:colId xmlns:a16="http://schemas.microsoft.com/office/drawing/2014/main" val="20002"/>
                    </a:ext>
                  </a:extLst>
                </a:gridCol>
              </a:tblGrid>
              <a:tr h="708310">
                <a:tc>
                  <a:txBody>
                    <a:bodyPr/>
                    <a:lstStyle/>
                    <a:p>
                      <a:pPr indent="180340" algn="ctr">
                        <a:lnSpc>
                          <a:spcPct val="150000"/>
                        </a:lnSpc>
                        <a:spcAft>
                          <a:spcPts val="0"/>
                        </a:spcAft>
                      </a:pPr>
                      <a:r>
                        <a:rPr lang="en-US" sz="2000" b="1" dirty="0">
                          <a:effectLst/>
                          <a:latin typeface="Arial" panose="020B0604020202020204" pitchFamily="34" charset="0"/>
                          <a:cs typeface="Arial" panose="020B0604020202020204" pitchFamily="34" charset="0"/>
                        </a:rPr>
                        <a:t>NO.</a:t>
                      </a:r>
                      <a:endParaRPr lang="en-US" sz="2000" b="1"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ctr">
                        <a:lnSpc>
                          <a:spcPct val="150000"/>
                        </a:lnSpc>
                        <a:spcAft>
                          <a:spcPts val="0"/>
                        </a:spcAft>
                      </a:pPr>
                      <a:r>
                        <a:rPr lang="en-US" sz="2000" b="1" dirty="0">
                          <a:effectLst/>
                          <a:latin typeface="Arial" panose="020B0604020202020204" pitchFamily="34" charset="0"/>
                          <a:cs typeface="Arial" panose="020B0604020202020204" pitchFamily="34" charset="0"/>
                        </a:rPr>
                        <a:t>Content</a:t>
                      </a:r>
                      <a:endParaRPr lang="en-US" sz="2000" b="1"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ctr">
                        <a:lnSpc>
                          <a:spcPct val="150000"/>
                        </a:lnSpc>
                        <a:spcAft>
                          <a:spcPts val="0"/>
                        </a:spcAft>
                      </a:pPr>
                      <a:r>
                        <a:rPr lang="en-US" sz="2000" b="1" dirty="0">
                          <a:effectLst/>
                          <a:latin typeface="Arial" panose="020B0604020202020204" pitchFamily="34" charset="0"/>
                          <a:cs typeface="Arial" panose="020B0604020202020204" pitchFamily="34" charset="0"/>
                        </a:rPr>
                        <a:t>Description</a:t>
                      </a:r>
                      <a:endParaRPr lang="en-US" sz="2000" b="1"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0"/>
                  </a:ext>
                </a:extLst>
              </a:tr>
              <a:tr h="1215984">
                <a:tc>
                  <a:txBody>
                    <a:bodyPr/>
                    <a:lstStyle/>
                    <a:p>
                      <a:pPr indent="180340" algn="just">
                        <a:lnSpc>
                          <a:spcPct val="150000"/>
                        </a:lnSpc>
                        <a:spcAft>
                          <a:spcPts val="0"/>
                        </a:spcAft>
                      </a:pPr>
                      <a:r>
                        <a:rPr lang="en-US" sz="2000" dirty="0">
                          <a:effectLst/>
                          <a:latin typeface="Arial" panose="020B0604020202020204" pitchFamily="34" charset="0"/>
                          <a:cs typeface="Arial" panose="020B0604020202020204" pitchFamily="34" charset="0"/>
                        </a:rPr>
                        <a:t>1</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nSpc>
                          <a:spcPct val="150000"/>
                        </a:lnSpc>
                        <a:spcAft>
                          <a:spcPts val="0"/>
                        </a:spcAft>
                      </a:pPr>
                      <a:r>
                        <a:rPr lang="en-US" sz="2000" dirty="0">
                          <a:effectLst/>
                          <a:latin typeface="Arial" panose="020B0604020202020204" pitchFamily="34" charset="0"/>
                          <a:cs typeface="Arial" panose="020B0604020202020204" pitchFamily="34" charset="0"/>
                        </a:rPr>
                        <a:t>Delivery information</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a:lnSpc>
                          <a:spcPct val="150000"/>
                        </a:lnSpc>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Mô</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tin </a:t>
                      </a:r>
                      <a:r>
                        <a:rPr lang="en-US" sz="2000" dirty="0" err="1">
                          <a:effectLst/>
                          <a:latin typeface="Arial" panose="020B0604020202020204" pitchFamily="34" charset="0"/>
                          <a:cs typeface="Arial" panose="020B0604020202020204" pitchFamily="34" charset="0"/>
                        </a:rPr>
                        <a:t>giao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hàng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mà</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trước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đó</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khách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hàng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nhập</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1"/>
                  </a:ext>
                </a:extLst>
              </a:tr>
              <a:tr h="1215984">
                <a:tc>
                  <a:txBody>
                    <a:bodyPr/>
                    <a:lstStyle/>
                    <a:p>
                      <a:pPr indent="180340" algn="just">
                        <a:lnSpc>
                          <a:spcPct val="150000"/>
                        </a:lnSpc>
                        <a:spcAft>
                          <a:spcPts val="0"/>
                        </a:spcAft>
                      </a:pPr>
                      <a:r>
                        <a:rPr lang="en-US" sz="2000" dirty="0">
                          <a:effectLst/>
                          <a:latin typeface="Arial" panose="020B0604020202020204" pitchFamily="34" charset="0"/>
                          <a:ea typeface="+mn-ea"/>
                          <a:cs typeface="Arial" panose="020B0604020202020204" pitchFamily="34" charset="0"/>
                        </a:rPr>
                        <a:t>2</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nSpc>
                          <a:spcPct val="150000"/>
                        </a:lnSpc>
                        <a:spcAft>
                          <a:spcPts val="0"/>
                        </a:spcAft>
                      </a:pPr>
                      <a:r>
                        <a:rPr lang="en-US" sz="2000" dirty="0">
                          <a:effectLst/>
                          <a:latin typeface="Arial" panose="020B0604020202020204" pitchFamily="34" charset="0"/>
                          <a:cs typeface="Arial" panose="020B0604020202020204" pitchFamily="34" charset="0"/>
                        </a:rPr>
                        <a:t>Cash on delivery  </a:t>
                      </a:r>
                      <a:r>
                        <a:rPr lang="en-US" sz="2000" baseline="0" dirty="0">
                          <a:effectLst/>
                          <a:latin typeface="Arial" panose="020B0604020202020204" pitchFamily="34" charset="0"/>
                          <a:cs typeface="Arial" panose="020B0604020202020204" pitchFamily="34" charset="0"/>
                        </a:rPr>
                        <a:t> </a:t>
                      </a:r>
                    </a:p>
                    <a:p>
                      <a:pPr indent="180340">
                        <a:lnSpc>
                          <a:spcPct val="150000"/>
                        </a:lnSpc>
                        <a:spcAft>
                          <a:spcPts val="0"/>
                        </a:spcAft>
                      </a:pPr>
                      <a:r>
                        <a:rPr lang="en-US" sz="2000" dirty="0">
                          <a:effectLst/>
                          <a:latin typeface="Arial" panose="020B0604020202020204" pitchFamily="34" charset="0"/>
                          <a:cs typeface="Arial" panose="020B0604020202020204" pitchFamily="34" charset="0"/>
                        </a:rPr>
                        <a:t>(COD)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a:lnSpc>
                          <a:spcPct val="150000"/>
                        </a:lnSpc>
                        <a:spcAft>
                          <a:spcPts val="0"/>
                        </a:spcAft>
                      </a:pPr>
                      <a:r>
                        <a:rPr lang="en-US" sz="2000" dirty="0">
                          <a:effectLst/>
                          <a:latin typeface="Arial" panose="020B0604020202020204" pitchFamily="34" charset="0"/>
                          <a:cs typeface="Arial" panose="020B0604020202020204" pitchFamily="34" charset="0"/>
                        </a:rPr>
                        <a:t>  Button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phép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chọn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phương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thức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toán</a:t>
                      </a:r>
                      <a:r>
                        <a:rPr lang="en-US" sz="2000" dirty="0">
                          <a:effectLst/>
                          <a:latin typeface="Arial" panose="020B0604020202020204" pitchFamily="34" charset="0"/>
                          <a:cs typeface="Arial" panose="020B0604020202020204" pitchFamily="34" charset="0"/>
                        </a:rPr>
                        <a:t> COD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4"/>
                  </a:ext>
                </a:extLst>
              </a:tr>
              <a:tr h="1215984">
                <a:tc>
                  <a:txBody>
                    <a:bodyPr/>
                    <a:lstStyle/>
                    <a:p>
                      <a:pPr indent="180340" algn="just">
                        <a:lnSpc>
                          <a:spcPct val="150000"/>
                        </a:lnSpc>
                        <a:spcAft>
                          <a:spcPts val="0"/>
                        </a:spcAft>
                      </a:pPr>
                      <a:r>
                        <a:rPr lang="en-US" sz="2000" dirty="0">
                          <a:effectLst/>
                          <a:latin typeface="Arial" panose="020B0604020202020204" pitchFamily="34" charset="0"/>
                          <a:ea typeface="+mn-ea"/>
                          <a:cs typeface="Arial" panose="020B0604020202020204" pitchFamily="34" charset="0"/>
                        </a:rPr>
                        <a:t>3</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nSpc>
                          <a:spcPct val="150000"/>
                        </a:lnSpc>
                        <a:spcAft>
                          <a:spcPts val="0"/>
                        </a:spcAft>
                      </a:pPr>
                      <a:r>
                        <a:rPr lang="en-US" sz="2000">
                          <a:effectLst/>
                          <a:latin typeface="Arial" panose="020B0604020202020204" pitchFamily="34" charset="0"/>
                          <a:cs typeface="Arial" panose="020B0604020202020204" pitchFamily="34" charset="0"/>
                        </a:rPr>
                        <a:t>Credit card</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a:lnSpc>
                          <a:spcPct val="150000"/>
                        </a:lnSpc>
                        <a:spcAft>
                          <a:spcPts val="0"/>
                        </a:spcAft>
                      </a:pPr>
                      <a:r>
                        <a:rPr lang="en-US" sz="2000" dirty="0">
                          <a:effectLst/>
                          <a:latin typeface="Arial" panose="020B0604020202020204" pitchFamily="34" charset="0"/>
                          <a:cs typeface="Arial" panose="020B0604020202020204" pitchFamily="34" charset="0"/>
                        </a:rPr>
                        <a:t>   Button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phép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chọn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phương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thức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toán</a:t>
                      </a:r>
                      <a:r>
                        <a:rPr lang="en-US" sz="2000" dirty="0">
                          <a:effectLst/>
                          <a:latin typeface="Arial" panose="020B0604020202020204" pitchFamily="34" charset="0"/>
                          <a:cs typeface="Arial" panose="020B0604020202020204" pitchFamily="34" charset="0"/>
                        </a:rPr>
                        <a:t> Credit card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5"/>
                  </a:ext>
                </a:extLst>
              </a:tr>
              <a:tr h="2431969">
                <a:tc>
                  <a:txBody>
                    <a:bodyPr/>
                    <a:lstStyle/>
                    <a:p>
                      <a:pPr indent="180340" algn="just">
                        <a:lnSpc>
                          <a:spcPct val="150000"/>
                        </a:lnSpc>
                        <a:spcAft>
                          <a:spcPts val="0"/>
                        </a:spcAft>
                      </a:pPr>
                      <a:r>
                        <a:rPr lang="en-US" sz="2000" dirty="0">
                          <a:effectLst/>
                          <a:latin typeface="Arial" panose="020B0604020202020204" pitchFamily="34" charset="0"/>
                          <a:ea typeface="+mn-ea"/>
                          <a:cs typeface="Arial" panose="020B0604020202020204" pitchFamily="34" charset="0"/>
                        </a:rPr>
                        <a:t>4</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a:effectLst/>
                          <a:latin typeface="Arial" panose="020B0604020202020204" pitchFamily="34" charset="0"/>
                          <a:cs typeface="Arial" panose="020B0604020202020204" pitchFamily="34" charset="0"/>
                        </a:rPr>
                        <a:t>Your order</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dirty="0" err="1">
                          <a:effectLst/>
                          <a:latin typeface="Arial" panose="020B0604020202020204" pitchFamily="34" charset="0"/>
                          <a:cs typeface="Arial" panose="020B0604020202020204" pitchFamily="34" charset="0"/>
                        </a:rPr>
                        <a:t>Hiển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thị</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toàn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bộ</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tin </a:t>
                      </a:r>
                      <a:r>
                        <a:rPr lang="en-US" sz="2000" dirty="0" err="1">
                          <a:effectLst/>
                          <a:latin typeface="Arial" panose="020B0604020202020204" pitchFamily="34" charset="0"/>
                          <a:cs typeface="Arial" panose="020B0604020202020204" pitchFamily="34" charset="0"/>
                        </a:rPr>
                        <a:t>của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đơn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hàng</a:t>
                      </a:r>
                      <a:r>
                        <a:rPr lang="en-US" sz="2000" dirty="0">
                          <a:effectLst/>
                          <a:latin typeface="Arial" panose="020B0604020202020204" pitchFamily="34" charset="0"/>
                          <a:cs typeface="Arial" panose="020B0604020202020204" pitchFamily="34" charset="0"/>
                        </a:rPr>
                        <a:t>:</a:t>
                      </a:r>
                    </a:p>
                    <a:p>
                      <a:pPr marL="342900" lvl="0" indent="-342900" algn="just">
                        <a:lnSpc>
                          <a:spcPct val="150000"/>
                        </a:lnSpc>
                        <a:spcAft>
                          <a:spcPts val="0"/>
                        </a:spcAft>
                        <a:buFont typeface="Calibri" panose="020F0502020204030204" pitchFamily="34" charset="0"/>
                        <a:buChar char="-"/>
                      </a:pPr>
                      <a:r>
                        <a:rPr lang="en-US" sz="2000" dirty="0" err="1">
                          <a:effectLst/>
                          <a:latin typeface="Arial" panose="020B0604020202020204" pitchFamily="34" charset="0"/>
                          <a:cs typeface="Arial" panose="020B0604020202020204" pitchFamily="34" charset="0"/>
                        </a:rPr>
                        <a:t>Các</a:t>
                      </a:r>
                      <a:r>
                        <a:rPr lang="en-US" sz="2000" dirty="0">
                          <a:effectLst/>
                          <a:latin typeface="Arial" panose="020B0604020202020204" pitchFamily="34" charset="0"/>
                          <a:cs typeface="Arial" panose="020B0604020202020204" pitchFamily="34" charset="0"/>
                        </a:rPr>
                        <a:t> Items </a:t>
                      </a:r>
                      <a:r>
                        <a:rPr lang="en-US" sz="2000" dirty="0" err="1">
                          <a:effectLst/>
                          <a:latin typeface="Arial" panose="020B0604020202020204" pitchFamily="34" charset="0"/>
                          <a:cs typeface="Arial" panose="020B0604020202020204" pitchFamily="34" charset="0"/>
                        </a:rPr>
                        <a:t>đã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chọn</a:t>
                      </a:r>
                      <a:endParaRPr lang="en-US" sz="2000" dirty="0">
                        <a:effectLst/>
                        <a:latin typeface="Arial" panose="020B0604020202020204" pitchFamily="34" charset="0"/>
                        <a:cs typeface="Arial" panose="020B0604020202020204" pitchFamily="34" charset="0"/>
                      </a:endParaRPr>
                    </a:p>
                    <a:p>
                      <a:pPr marL="342900" lvl="0" indent="-342900" algn="just">
                        <a:lnSpc>
                          <a:spcPct val="150000"/>
                        </a:lnSpc>
                        <a:spcAft>
                          <a:spcPts val="0"/>
                        </a:spcAft>
                        <a:buFont typeface="Calibri" panose="020F0502020204030204" pitchFamily="34" charset="0"/>
                        <a:buChar char="-"/>
                      </a:pP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tin </a:t>
                      </a:r>
                      <a:r>
                        <a:rPr lang="en-US" sz="2000" dirty="0" err="1">
                          <a:effectLst/>
                          <a:latin typeface="Arial" panose="020B0604020202020204" pitchFamily="34" charset="0"/>
                          <a:cs typeface="Arial" panose="020B0604020202020204" pitchFamily="34" charset="0"/>
                        </a:rPr>
                        <a:t>các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giá</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trị</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cần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toán</a:t>
                      </a:r>
                      <a:r>
                        <a:rPr lang="en-US" sz="2000" dirty="0">
                          <a:effectLst/>
                          <a:latin typeface="Arial" panose="020B0604020202020204" pitchFamily="34" charset="0"/>
                          <a:cs typeface="Arial" panose="020B0604020202020204" pitchFamily="34" charset="0"/>
                        </a:rPr>
                        <a:t> </a:t>
                      </a:r>
                    </a:p>
                    <a:p>
                      <a:pPr marL="342900" lvl="0" indent="-342900" algn="just">
                        <a:lnSpc>
                          <a:spcPct val="150000"/>
                        </a:lnSpc>
                        <a:spcAft>
                          <a:spcPts val="0"/>
                        </a:spcAft>
                        <a:buFont typeface="Calibri" panose="020F0502020204030204" pitchFamily="34" charset="0"/>
                        <a:buChar char="-"/>
                      </a:pPr>
                      <a:r>
                        <a:rPr lang="en-US" sz="2000" dirty="0" err="1">
                          <a:effectLst/>
                          <a:latin typeface="Arial" panose="020B0604020202020204" pitchFamily="34" charset="0"/>
                          <a:cs typeface="Arial" panose="020B0604020202020204" pitchFamily="34" charset="0"/>
                        </a:rPr>
                        <a:t>Tổng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tiền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cần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toán</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6"/>
                  </a:ext>
                </a:extLst>
              </a:tr>
              <a:tr h="1215984">
                <a:tc>
                  <a:txBody>
                    <a:bodyPr/>
                    <a:lstStyle/>
                    <a:p>
                      <a:pPr indent="180340" algn="just">
                        <a:lnSpc>
                          <a:spcPct val="150000"/>
                        </a:lnSpc>
                        <a:spcAft>
                          <a:spcPts val="0"/>
                        </a:spcAft>
                      </a:pPr>
                      <a:r>
                        <a:rPr lang="en-US" sz="2000" dirty="0">
                          <a:effectLst/>
                          <a:latin typeface="Arial" panose="020B0604020202020204" pitchFamily="34" charset="0"/>
                          <a:ea typeface="+mn-ea"/>
                          <a:cs typeface="Arial" panose="020B0604020202020204" pitchFamily="34" charset="0"/>
                        </a:rPr>
                        <a:t>5</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a:effectLst/>
                          <a:latin typeface="Arial" panose="020B0604020202020204" pitchFamily="34" charset="0"/>
                          <a:cs typeface="Arial" panose="020B0604020202020204" pitchFamily="34" charset="0"/>
                        </a:rPr>
                        <a:t>Back</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dirty="0">
                          <a:effectLst/>
                          <a:latin typeface="Arial" panose="020B0604020202020204" pitchFamily="34" charset="0"/>
                          <a:cs typeface="Arial" panose="020B0604020202020204" pitchFamily="34" charset="0"/>
                        </a:rPr>
                        <a:t>Button </a:t>
                      </a:r>
                      <a:r>
                        <a:rPr lang="en-US" sz="2000" dirty="0" err="1">
                          <a:effectLst/>
                          <a:latin typeface="Arial" panose="020B0604020202020204" pitchFamily="34" charset="0"/>
                          <a:cs typeface="Arial" panose="020B0604020202020204" pitchFamily="34" charset="0"/>
                        </a:rPr>
                        <a:t>này</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phép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khách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hàng</a:t>
                      </a:r>
                      <a:r>
                        <a:rPr lang="en-US" sz="2000" dirty="0">
                          <a:effectLst/>
                          <a:latin typeface="Arial" panose="020B0604020202020204" pitchFamily="34" charset="0"/>
                          <a:cs typeface="Arial" panose="020B0604020202020204" pitchFamily="34" charset="0"/>
                        </a:rPr>
                        <a:t> quay </a:t>
                      </a:r>
                      <a:r>
                        <a:rPr lang="en-US" sz="2000" dirty="0" err="1">
                          <a:effectLst/>
                          <a:latin typeface="Arial" panose="020B0604020202020204" pitchFamily="34" charset="0"/>
                          <a:cs typeface="Arial" panose="020B0604020202020204" pitchFamily="34" charset="0"/>
                        </a:rPr>
                        <a:t>trở</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trang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trước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đó</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7"/>
                  </a:ext>
                </a:extLst>
              </a:tr>
              <a:tr h="1215984">
                <a:tc>
                  <a:txBody>
                    <a:bodyPr/>
                    <a:lstStyle/>
                    <a:p>
                      <a:pPr indent="180340" algn="just">
                        <a:lnSpc>
                          <a:spcPct val="150000"/>
                        </a:lnSpc>
                        <a:spcAft>
                          <a:spcPts val="0"/>
                        </a:spcAft>
                      </a:pPr>
                      <a:r>
                        <a:rPr lang="en-US" sz="2000" dirty="0">
                          <a:effectLst/>
                          <a:latin typeface="Arial" panose="020B0604020202020204" pitchFamily="34" charset="0"/>
                          <a:ea typeface="+mn-ea"/>
                          <a:cs typeface="Arial" panose="020B0604020202020204" pitchFamily="34" charset="0"/>
                        </a:rPr>
                        <a:t>6</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a:effectLst/>
                          <a:latin typeface="Arial" panose="020B0604020202020204" pitchFamily="34" charset="0"/>
                          <a:cs typeface="Arial" panose="020B0604020202020204" pitchFamily="34" charset="0"/>
                        </a:rPr>
                        <a:t>Pay</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tc>
                  <a:txBody>
                    <a:bodyPr/>
                    <a:lstStyle/>
                    <a:p>
                      <a:pPr indent="180340" algn="just">
                        <a:lnSpc>
                          <a:spcPct val="150000"/>
                        </a:lnSpc>
                        <a:spcAft>
                          <a:spcPts val="0"/>
                        </a:spcAft>
                      </a:pPr>
                      <a:r>
                        <a:rPr lang="en-US" sz="2000" dirty="0">
                          <a:effectLst/>
                          <a:latin typeface="Arial" panose="020B0604020202020204" pitchFamily="34" charset="0"/>
                          <a:cs typeface="Arial" panose="020B0604020202020204" pitchFamily="34" charset="0"/>
                        </a:rPr>
                        <a:t>Button </a:t>
                      </a:r>
                      <a:r>
                        <a:rPr lang="en-US" sz="2000" dirty="0" err="1">
                          <a:effectLst/>
                          <a:latin typeface="Arial" panose="020B0604020202020204" pitchFamily="34" charset="0"/>
                          <a:cs typeface="Arial" panose="020B0604020202020204" pitchFamily="34" charset="0"/>
                        </a:rPr>
                        <a:t>này</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phép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khách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hàng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xác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nhận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toán</a:t>
                      </a: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nchor="ctr"/>
                </a:tc>
                <a:extLst>
                  <a:ext uri="{0D108BD9-81ED-4DB2-BD59-A6C34878D82A}">
                    <a16:rowId xmlns:a16="http://schemas.microsoft.com/office/drawing/2014/main" val="10008"/>
                  </a:ext>
                </a:extLst>
              </a:tr>
            </a:tbl>
          </a:graphicData>
        </a:graphic>
      </p:graphicFrame>
      <p:grpSp>
        <p:nvGrpSpPr>
          <p:cNvPr id="14" name="Group 12"/>
          <p:cNvGrpSpPr/>
          <p:nvPr/>
        </p:nvGrpSpPr>
        <p:grpSpPr>
          <a:xfrm>
            <a:off x="381000" y="285841"/>
            <a:ext cx="130256" cy="192882"/>
            <a:chOff x="0" y="0"/>
            <a:chExt cx="406080" cy="754560"/>
          </a:xfrm>
        </p:grpSpPr>
        <p:sp>
          <p:nvSpPr>
            <p:cNvPr id="16"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7" name="Group 10"/>
          <p:cNvGrpSpPr/>
          <p:nvPr/>
        </p:nvGrpSpPr>
        <p:grpSpPr>
          <a:xfrm>
            <a:off x="354774" y="80874"/>
            <a:ext cx="465596" cy="608646"/>
            <a:chOff x="0" y="0"/>
            <a:chExt cx="1451520" cy="2381040"/>
          </a:xfrm>
        </p:grpSpPr>
        <p:sp>
          <p:nvSpPr>
            <p:cNvPr id="1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6857" y="933487"/>
            <a:ext cx="8628743" cy="9163013"/>
          </a:xfrm>
          <a:prstGeom prst="rect">
            <a:avLst/>
          </a:prstGeom>
        </p:spPr>
      </p:pic>
    </p:spTree>
    <p:extLst>
      <p:ext uri="{BB962C8B-B14F-4D97-AF65-F5344CB8AC3E}">
        <p14:creationId xmlns:p14="http://schemas.microsoft.com/office/powerpoint/2010/main" val="35520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17BE7FC2-0B6A-FB24-2BBE-74C555CA265B}"/>
              </a:ext>
            </a:extLst>
          </p:cNvPr>
          <p:cNvSpPr txBox="1"/>
          <p:nvPr/>
        </p:nvSpPr>
        <p:spPr>
          <a:xfrm>
            <a:off x="1106461" y="1749872"/>
            <a:ext cx="5351733" cy="756617"/>
          </a:xfrm>
          <a:prstGeom prst="rect">
            <a:avLst/>
          </a:prstGeom>
        </p:spPr>
        <p:txBody>
          <a:bodyPr wrap="square" lIns="0" tIns="0" rIns="0" bIns="0" rtlCol="0" anchor="t">
            <a:spAutoFit/>
          </a:bodyPr>
          <a:lstStyle/>
          <a:p>
            <a:pPr marL="0" lvl="0" indent="0" algn="l">
              <a:lnSpc>
                <a:spcPts val="5862"/>
              </a:lnSpc>
              <a:spcBef>
                <a:spcPct val="0"/>
              </a:spcBef>
            </a:pPr>
            <a:r>
              <a:rPr lang="en-US" sz="5400" b="1" spc="207" dirty="0">
                <a:solidFill>
                  <a:srgbClr val="040506"/>
                </a:solidFill>
                <a:latin typeface="Calibri (Body)"/>
              </a:rPr>
              <a:t>Thanh </a:t>
            </a:r>
            <a:r>
              <a:rPr lang="en-US" sz="5400" b="1" spc="207" dirty="0" err="1">
                <a:solidFill>
                  <a:srgbClr val="040506"/>
                </a:solidFill>
                <a:latin typeface="Calibri (Body)"/>
              </a:rPr>
              <a:t>Toán</a:t>
            </a:r>
            <a:endParaRPr lang="en-US" sz="5400" b="1" spc="207" dirty="0">
              <a:solidFill>
                <a:srgbClr val="040506"/>
              </a:solidFill>
              <a:latin typeface="Calibri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642233" y="4337759"/>
            <a:ext cx="6513539" cy="2136482"/>
          </a:xfrm>
          <a:prstGeom prst="rect">
            <a:avLst/>
          </a:prstGeom>
        </p:spPr>
        <p:txBody>
          <a:bodyPr wrap="square" lIns="0" tIns="0" rIns="0" bIns="0" rtlCol="0" anchor="t">
            <a:spAutoFit/>
          </a:bodyPr>
          <a:lstStyle/>
          <a:p>
            <a:pPr lvl="0" algn="just">
              <a:lnSpc>
                <a:spcPct val="150000"/>
              </a:lnSpc>
              <a:spcBef>
                <a:spcPct val="0"/>
              </a:spcBef>
            </a:pPr>
            <a:r>
              <a:rPr lang="en-US" sz="3200" dirty="0"/>
              <a:t>Giao </a:t>
            </a:r>
            <a:r>
              <a:rPr lang="en-US" sz="3200" dirty="0" err="1"/>
              <a:t>diện</a:t>
            </a:r>
            <a:r>
              <a:rPr lang="en-US" sz="3200" dirty="0"/>
              <a:t> </a:t>
            </a:r>
            <a:r>
              <a:rPr lang="en-US" sz="3200" dirty="0" err="1"/>
              <a:t>thể</a:t>
            </a:r>
            <a:r>
              <a:rPr lang="en-US" sz="3200" dirty="0"/>
              <a:t> </a:t>
            </a:r>
            <a:r>
              <a:rPr lang="en-US" sz="3200" dirty="0" err="1"/>
              <a:t>hiện</a:t>
            </a:r>
            <a:r>
              <a:rPr lang="en-US" sz="3200" dirty="0"/>
              <a:t> </a:t>
            </a:r>
            <a:r>
              <a:rPr lang="en-US" sz="3200" dirty="0" err="1"/>
              <a:t>thông</a:t>
            </a:r>
            <a:r>
              <a:rPr lang="en-US" sz="3200" dirty="0"/>
              <a:t> tin </a:t>
            </a:r>
            <a:r>
              <a:rPr lang="en-US" sz="3200" dirty="0" err="1"/>
              <a:t>thanh</a:t>
            </a:r>
            <a:r>
              <a:rPr lang="en-US" sz="3200" dirty="0"/>
              <a:t> </a:t>
            </a:r>
            <a:r>
              <a:rPr lang="en-US" sz="3200" dirty="0" err="1"/>
              <a:t>toán</a:t>
            </a:r>
            <a:r>
              <a:rPr lang="en-US" sz="3200" dirty="0"/>
              <a:t> </a:t>
            </a:r>
            <a:r>
              <a:rPr lang="en-US" sz="3200" dirty="0" err="1"/>
              <a:t>thành</a:t>
            </a:r>
            <a:r>
              <a:rPr lang="en-US" sz="3200" dirty="0"/>
              <a:t> </a:t>
            </a:r>
            <a:r>
              <a:rPr lang="en-US" sz="3200" dirty="0" err="1"/>
              <a:t>công</a:t>
            </a:r>
            <a:r>
              <a:rPr lang="en-US" sz="3200" dirty="0"/>
              <a:t> </a:t>
            </a:r>
            <a:r>
              <a:rPr lang="en-US" sz="3200" dirty="0" err="1"/>
              <a:t>khi</a:t>
            </a:r>
            <a:r>
              <a:rPr lang="en-US" sz="3200" dirty="0"/>
              <a:t> </a:t>
            </a:r>
            <a:r>
              <a:rPr lang="en-US" sz="3200" dirty="0" err="1"/>
              <a:t>chọn</a:t>
            </a:r>
            <a:r>
              <a:rPr lang="en-US" sz="3200" dirty="0"/>
              <a:t> </a:t>
            </a:r>
            <a:r>
              <a:rPr lang="en-US" sz="3200" dirty="0" err="1"/>
              <a:t>phương</a:t>
            </a:r>
            <a:r>
              <a:rPr lang="en-US" sz="3200" dirty="0"/>
              <a:t> </a:t>
            </a:r>
            <a:r>
              <a:rPr lang="en-US" sz="3200" dirty="0" err="1"/>
              <a:t>thức</a:t>
            </a:r>
            <a:r>
              <a:rPr lang="en-US" sz="3200" dirty="0"/>
              <a:t> </a:t>
            </a:r>
            <a:r>
              <a:rPr lang="en-US" sz="3200" dirty="0" err="1"/>
              <a:t>thanh</a:t>
            </a:r>
            <a:r>
              <a:rPr lang="en-US" sz="3200" dirty="0"/>
              <a:t> </a:t>
            </a:r>
            <a:r>
              <a:rPr lang="en-US" sz="3200" dirty="0" err="1"/>
              <a:t>toán</a:t>
            </a:r>
            <a:r>
              <a:rPr lang="en-US" sz="3200" dirty="0"/>
              <a:t> COD</a:t>
            </a:r>
            <a:endParaRPr lang="en-US" sz="3000" dirty="0">
              <a:latin typeface="Calibri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364199" y="0"/>
            <a:ext cx="987312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7727195" y="-2"/>
            <a:ext cx="10560805" cy="10287001"/>
          </a:xfrm>
          <a:prstGeom prst="rect">
            <a:avLst/>
          </a:prstGeom>
        </p:spPr>
      </p:pic>
    </p:spTree>
    <p:extLst>
      <p:ext uri="{BB962C8B-B14F-4D97-AF65-F5344CB8AC3E}">
        <p14:creationId xmlns:p14="http://schemas.microsoft.com/office/powerpoint/2010/main" val="326518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 calcmode="lin" valueType="num">
                                      <p:cBhvr>
                                        <p:cTn id="14" dur="1000" fill="hold"/>
                                        <p:tgtEl>
                                          <p:spTgt spid="31"/>
                                        </p:tgtEl>
                                        <p:attrNameLst>
                                          <p:attrName>style.rotation</p:attrName>
                                        </p:attrNameLst>
                                      </p:cBhvr>
                                      <p:tavLst>
                                        <p:tav tm="0">
                                          <p:val>
                                            <p:fltVal val="90"/>
                                          </p:val>
                                        </p:tav>
                                        <p:tav tm="100000">
                                          <p:val>
                                            <p:fltVal val="0"/>
                                          </p:val>
                                        </p:tav>
                                      </p:tavLst>
                                    </p:anim>
                                    <p:animEffect transition="in" filter="fade">
                                      <p:cBhvr>
                                        <p:cTn id="1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5C0C-C3D0-7B8C-8670-62FBBA2945C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17BE7FC2-0B6A-FB24-2BBE-74C555CA265B}"/>
              </a:ext>
            </a:extLst>
          </p:cNvPr>
          <p:cNvSpPr txBox="1"/>
          <p:nvPr/>
        </p:nvSpPr>
        <p:spPr>
          <a:xfrm>
            <a:off x="1106461" y="1749872"/>
            <a:ext cx="5351733" cy="756617"/>
          </a:xfrm>
          <a:prstGeom prst="rect">
            <a:avLst/>
          </a:prstGeom>
        </p:spPr>
        <p:txBody>
          <a:bodyPr wrap="square" lIns="0" tIns="0" rIns="0" bIns="0" rtlCol="0" anchor="t">
            <a:spAutoFit/>
          </a:bodyPr>
          <a:lstStyle/>
          <a:p>
            <a:pPr marL="0" lvl="0" indent="0" algn="l">
              <a:lnSpc>
                <a:spcPts val="5862"/>
              </a:lnSpc>
              <a:spcBef>
                <a:spcPct val="0"/>
              </a:spcBef>
            </a:pPr>
            <a:r>
              <a:rPr lang="en-US" sz="5400" b="1" spc="207" dirty="0">
                <a:solidFill>
                  <a:srgbClr val="040506"/>
                </a:solidFill>
                <a:latin typeface="Calibri (Body)"/>
              </a:rPr>
              <a:t>Thanh </a:t>
            </a:r>
            <a:r>
              <a:rPr lang="en-US" sz="5400" b="1" spc="207" dirty="0" err="1">
                <a:solidFill>
                  <a:srgbClr val="040506"/>
                </a:solidFill>
                <a:latin typeface="Calibri (Body)"/>
              </a:rPr>
              <a:t>Toán</a:t>
            </a:r>
            <a:endParaRPr lang="en-US" sz="5400" b="1" spc="207" dirty="0">
              <a:solidFill>
                <a:srgbClr val="040506"/>
              </a:solidFill>
              <a:latin typeface="Calibri (Body)"/>
            </a:endParaRPr>
          </a:p>
        </p:txBody>
      </p:sp>
      <p:sp>
        <p:nvSpPr>
          <p:cNvPr id="25" name="TextBox 25">
            <a:extLst>
              <a:ext uri="{FF2B5EF4-FFF2-40B4-BE49-F238E27FC236}">
                <a16:creationId xmlns:a16="http://schemas.microsoft.com/office/drawing/2014/main" id="{679E8D50-EFC6-8F67-12B6-253F8FBCBC53}"/>
              </a:ext>
            </a:extLst>
          </p:cNvPr>
          <p:cNvSpPr txBox="1"/>
          <p:nvPr/>
        </p:nvSpPr>
        <p:spPr>
          <a:xfrm>
            <a:off x="642233" y="4337759"/>
            <a:ext cx="6513539" cy="2136482"/>
          </a:xfrm>
          <a:prstGeom prst="rect">
            <a:avLst/>
          </a:prstGeom>
        </p:spPr>
        <p:txBody>
          <a:bodyPr wrap="square" lIns="0" tIns="0" rIns="0" bIns="0" rtlCol="0" anchor="t">
            <a:spAutoFit/>
          </a:bodyPr>
          <a:lstStyle/>
          <a:p>
            <a:pPr lvl="0" algn="just">
              <a:lnSpc>
                <a:spcPct val="150000"/>
              </a:lnSpc>
              <a:spcBef>
                <a:spcPct val="0"/>
              </a:spcBef>
            </a:pPr>
            <a:r>
              <a:rPr lang="vi-VN" sz="3200" dirty="0"/>
              <a:t>Giao diện thể hiện thông tin thanh toán thành công khi chọn phương thức thanh toán Credit card</a:t>
            </a:r>
            <a:endParaRPr lang="en-US" sz="3000" dirty="0">
              <a:latin typeface="Calibri (Body)"/>
            </a:endParaRPr>
          </a:p>
        </p:txBody>
      </p:sp>
      <p:sp>
        <p:nvSpPr>
          <p:cNvPr id="27" name="TextBox 27">
            <a:extLst>
              <a:ext uri="{FF2B5EF4-FFF2-40B4-BE49-F238E27FC236}">
                <a16:creationId xmlns:a16="http://schemas.microsoft.com/office/drawing/2014/main" id="{31E4054A-2961-A209-A86F-200E15495B7E}"/>
              </a:ext>
            </a:extLst>
          </p:cNvPr>
          <p:cNvSpPr txBox="1"/>
          <p:nvPr/>
        </p:nvSpPr>
        <p:spPr>
          <a:xfrm>
            <a:off x="1903977" y="5406000"/>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28" name="TextBox 28">
            <a:extLst>
              <a:ext uri="{FF2B5EF4-FFF2-40B4-BE49-F238E27FC236}">
                <a16:creationId xmlns:a16="http://schemas.microsoft.com/office/drawing/2014/main" id="{7222D030-D62B-F27B-D7CC-6B2FA9458B27}"/>
              </a:ext>
            </a:extLst>
          </p:cNvPr>
          <p:cNvSpPr txBox="1"/>
          <p:nvPr/>
        </p:nvSpPr>
        <p:spPr>
          <a:xfrm>
            <a:off x="1903977" y="5012882"/>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29" name="TextBox 29">
            <a:extLst>
              <a:ext uri="{FF2B5EF4-FFF2-40B4-BE49-F238E27FC236}">
                <a16:creationId xmlns:a16="http://schemas.microsoft.com/office/drawing/2014/main" id="{1B658E84-A68D-1E25-AD0B-485613846AA3}"/>
              </a:ext>
            </a:extLst>
          </p:cNvPr>
          <p:cNvSpPr txBox="1"/>
          <p:nvPr/>
        </p:nvSpPr>
        <p:spPr>
          <a:xfrm>
            <a:off x="1903977" y="6936179"/>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0" name="TextBox 30">
            <a:extLst>
              <a:ext uri="{FF2B5EF4-FFF2-40B4-BE49-F238E27FC236}">
                <a16:creationId xmlns:a16="http://schemas.microsoft.com/office/drawing/2014/main" id="{F848931A-F6FF-DD6F-543D-D4EE7D34D888}"/>
              </a:ext>
            </a:extLst>
          </p:cNvPr>
          <p:cNvSpPr txBox="1"/>
          <p:nvPr/>
        </p:nvSpPr>
        <p:spPr>
          <a:xfrm>
            <a:off x="1903977" y="6543060"/>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1" name="TextBox 31">
            <a:extLst>
              <a:ext uri="{FF2B5EF4-FFF2-40B4-BE49-F238E27FC236}">
                <a16:creationId xmlns:a16="http://schemas.microsoft.com/office/drawing/2014/main" id="{A88C65FE-BF61-3038-740B-0CB4ED2339F0}"/>
              </a:ext>
            </a:extLst>
          </p:cNvPr>
          <p:cNvSpPr txBox="1"/>
          <p:nvPr/>
        </p:nvSpPr>
        <p:spPr>
          <a:xfrm>
            <a:off x="1903977" y="8466358"/>
            <a:ext cx="4482343" cy="269304"/>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Calibri (Body)"/>
            </a:endParaRPr>
          </a:p>
        </p:txBody>
      </p:sp>
      <p:sp>
        <p:nvSpPr>
          <p:cNvPr id="32" name="TextBox 32">
            <a:extLst>
              <a:ext uri="{FF2B5EF4-FFF2-40B4-BE49-F238E27FC236}">
                <a16:creationId xmlns:a16="http://schemas.microsoft.com/office/drawing/2014/main" id="{134A0DAC-E652-4D8C-24C8-B91DB26D06E2}"/>
              </a:ext>
            </a:extLst>
          </p:cNvPr>
          <p:cNvSpPr txBox="1"/>
          <p:nvPr/>
        </p:nvSpPr>
        <p:spPr>
          <a:xfrm>
            <a:off x="1903977" y="8073239"/>
            <a:ext cx="3465904" cy="410369"/>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Calibri (Body)"/>
            </a:endParaRPr>
          </a:p>
        </p:txBody>
      </p:sp>
      <p:sp>
        <p:nvSpPr>
          <p:cNvPr id="33" name="Freeform 33">
            <a:extLst>
              <a:ext uri="{FF2B5EF4-FFF2-40B4-BE49-F238E27FC236}">
                <a16:creationId xmlns:a16="http://schemas.microsoft.com/office/drawing/2014/main" id="{0B076EBD-BCD5-2528-30A1-9A5088504516}"/>
              </a:ext>
            </a:extLst>
          </p:cNvPr>
          <p:cNvSpPr/>
          <p:nvPr/>
        </p:nvSpPr>
        <p:spPr>
          <a:xfrm rot="-10800000">
            <a:off x="-364199" y="0"/>
            <a:ext cx="987312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7543800" y="-1"/>
            <a:ext cx="10744200" cy="10287001"/>
          </a:xfrm>
          <a:prstGeom prst="rect">
            <a:avLst/>
          </a:prstGeom>
        </p:spPr>
      </p:pic>
    </p:spTree>
    <p:extLst>
      <p:ext uri="{BB962C8B-B14F-4D97-AF65-F5344CB8AC3E}">
        <p14:creationId xmlns:p14="http://schemas.microsoft.com/office/powerpoint/2010/main" val="42723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 calcmode="lin" valueType="num">
                                      <p:cBhvr>
                                        <p:cTn id="14" dur="1000" fill="hold"/>
                                        <p:tgtEl>
                                          <p:spTgt spid="31"/>
                                        </p:tgtEl>
                                        <p:attrNameLst>
                                          <p:attrName>style.rotation</p:attrName>
                                        </p:attrNameLst>
                                      </p:cBhvr>
                                      <p:tavLst>
                                        <p:tav tm="0">
                                          <p:val>
                                            <p:fltVal val="90"/>
                                          </p:val>
                                        </p:tav>
                                        <p:tav tm="100000">
                                          <p:val>
                                            <p:fltVal val="0"/>
                                          </p:val>
                                        </p:tav>
                                      </p:tavLst>
                                    </p:anim>
                                    <p:animEffect transition="in" filter="fade">
                                      <p:cBhvr>
                                        <p:cTn id="1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AC59F-476A-469C-AC03-9997996EBE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C62E91-7BE0-96A1-991E-89FF849154EB}"/>
              </a:ext>
            </a:extLst>
          </p:cNvPr>
          <p:cNvSpPr/>
          <p:nvPr/>
        </p:nvSpPr>
        <p:spPr>
          <a:xfrm flipH="1" flipV="1">
            <a:off x="-332618" y="-2667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32E8639E-50C5-C94D-FD93-C4DEEFFAA46A}"/>
              </a:ext>
            </a:extLst>
          </p:cNvPr>
          <p:cNvSpPr txBox="1"/>
          <p:nvPr/>
        </p:nvSpPr>
        <p:spPr>
          <a:xfrm>
            <a:off x="1371600" y="1630217"/>
            <a:ext cx="9922834" cy="765531"/>
          </a:xfrm>
          <a:prstGeom prst="rect">
            <a:avLst/>
          </a:prstGeom>
        </p:spPr>
        <p:txBody>
          <a:bodyPr wrap="square" lIns="0" tIns="0" rIns="0" bIns="0" rtlCol="0" anchor="t">
            <a:spAutoFit/>
          </a:bodyPr>
          <a:lstStyle/>
          <a:p>
            <a:pPr marL="0" lvl="0" indent="0" algn="l">
              <a:lnSpc>
                <a:spcPts val="5862"/>
              </a:lnSpc>
              <a:spcBef>
                <a:spcPct val="0"/>
              </a:spcBef>
            </a:pPr>
            <a:r>
              <a:rPr lang="vi-VN" sz="5400" b="1" spc="207" dirty="0">
                <a:solidFill>
                  <a:srgbClr val="040506"/>
                </a:solidFill>
                <a:latin typeface=" arial body"/>
              </a:rPr>
              <a:t>3. Thông tin cá nhân</a:t>
            </a:r>
            <a:endParaRPr lang="en-US" sz="5400" b="1" spc="207" dirty="0">
              <a:solidFill>
                <a:srgbClr val="040506"/>
              </a:solidFill>
              <a:latin typeface=" arial body"/>
            </a:endParaRPr>
          </a:p>
        </p:txBody>
      </p:sp>
      <p:sp>
        <p:nvSpPr>
          <p:cNvPr id="26" name="TextBox 26">
            <a:extLst>
              <a:ext uri="{FF2B5EF4-FFF2-40B4-BE49-F238E27FC236}">
                <a16:creationId xmlns:a16="http://schemas.microsoft.com/office/drawing/2014/main" id="{D413AFF2-03E6-29A1-A4AD-98A65F0DE2CA}"/>
              </a:ext>
            </a:extLst>
          </p:cNvPr>
          <p:cNvSpPr txBox="1"/>
          <p:nvPr/>
        </p:nvSpPr>
        <p:spPr>
          <a:xfrm>
            <a:off x="1294377" y="3144101"/>
            <a:ext cx="4724400"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Mục tiêu</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700455F5-2168-239F-7007-59BE6E1FB2CA}"/>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CDCEFBE5-5E43-5268-A40E-D44CEE4C0D0C}"/>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B8E5E441-D429-0EA2-E7EA-3B71F2D3B131}"/>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7A490B67-8F81-0B07-0830-0B1CE77F2C88}"/>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16F7EF2A-C8BB-B3B5-4968-139469EDDA73}"/>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C7C7DD17-52F4-50BE-A13C-E2DB810B2BF9}"/>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B2B21F45-9467-6B38-21D5-477519DDD4B7}"/>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EB07FD6F-483E-27F9-E31D-F55F076FBC96}"/>
              </a:ext>
            </a:extLst>
          </p:cNvPr>
          <p:cNvSpPr txBox="1"/>
          <p:nvPr/>
        </p:nvSpPr>
        <p:spPr>
          <a:xfrm>
            <a:off x="507259" y="3948854"/>
            <a:ext cx="8109770" cy="1951496"/>
          </a:xfrm>
          <a:prstGeom prst="rect">
            <a:avLst/>
          </a:prstGeom>
          <a:noFill/>
        </p:spPr>
        <p:txBody>
          <a:bodyPr wrap="square" rtlCol="0">
            <a:spAutoFit/>
          </a:bodyPr>
          <a:lstStyle/>
          <a:p>
            <a:pPr>
              <a:lnSpc>
                <a:spcPct val="150000"/>
              </a:lnSpc>
            </a:pPr>
            <a:r>
              <a:rPr lang="vi-VN" sz="2800" dirty="0">
                <a:latin typeface=" arial body"/>
              </a:rPr>
              <a:t>Giúp khách hàng có cái nhìn tổng quan về thông tin cá nhân và các thông tin liên quan đến lịch sử mua hàng, mã voucher,..</a:t>
            </a:r>
            <a:endParaRPr lang="en-US" sz="2800" dirty="0">
              <a:latin typeface=" arial body"/>
            </a:endParaRPr>
          </a:p>
        </p:txBody>
      </p:sp>
      <p:pic>
        <p:nvPicPr>
          <p:cNvPr id="4" name="Picture 3">
            <a:extLst>
              <a:ext uri="{FF2B5EF4-FFF2-40B4-BE49-F238E27FC236}">
                <a16:creationId xmlns:a16="http://schemas.microsoft.com/office/drawing/2014/main" id="{2B25F0BC-355F-7DEF-6213-D992A203C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6905" y="1824372"/>
            <a:ext cx="8109770" cy="7163256"/>
          </a:xfrm>
          <a:prstGeom prst="rect">
            <a:avLst/>
          </a:prstGeom>
        </p:spPr>
      </p:pic>
    </p:spTree>
    <p:extLst>
      <p:ext uri="{BB962C8B-B14F-4D97-AF65-F5344CB8AC3E}">
        <p14:creationId xmlns:p14="http://schemas.microsoft.com/office/powerpoint/2010/main" val="339687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5CF1-4F75-EAF6-0274-3D23BD5389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2EFE70-9D6B-BAD3-59BD-9106B6987BD5}"/>
              </a:ext>
            </a:extLst>
          </p:cNvPr>
          <p:cNvSpPr/>
          <p:nvPr/>
        </p:nvSpPr>
        <p:spPr>
          <a:xfrm flipH="1" flipV="1">
            <a:off x="-267758" y="-13537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24" name="TextBox 24">
            <a:extLst>
              <a:ext uri="{FF2B5EF4-FFF2-40B4-BE49-F238E27FC236}">
                <a16:creationId xmlns:a16="http://schemas.microsoft.com/office/drawing/2014/main" id="{ACBC1532-9130-A74A-CA94-B3B31F618A5B}"/>
              </a:ext>
            </a:extLst>
          </p:cNvPr>
          <p:cNvSpPr txBox="1"/>
          <p:nvPr/>
        </p:nvSpPr>
        <p:spPr>
          <a:xfrm>
            <a:off x="1371600" y="1630217"/>
            <a:ext cx="9922834" cy="765531"/>
          </a:xfrm>
          <a:prstGeom prst="rect">
            <a:avLst/>
          </a:prstGeom>
        </p:spPr>
        <p:txBody>
          <a:bodyPr wrap="square" lIns="0" tIns="0" rIns="0" bIns="0" rtlCol="0" anchor="t">
            <a:spAutoFit/>
          </a:bodyPr>
          <a:lstStyle/>
          <a:p>
            <a:pPr marL="0" lvl="0" indent="0" algn="l">
              <a:lnSpc>
                <a:spcPts val="5862"/>
              </a:lnSpc>
              <a:spcBef>
                <a:spcPct val="0"/>
              </a:spcBef>
            </a:pPr>
            <a:r>
              <a:rPr lang="vi-VN" sz="5400" b="1" spc="207" dirty="0">
                <a:solidFill>
                  <a:srgbClr val="040506"/>
                </a:solidFill>
                <a:latin typeface=" arial body"/>
              </a:rPr>
              <a:t>3. Thông tin cá nhân</a:t>
            </a:r>
            <a:endParaRPr lang="en-US" sz="5400" b="1" spc="207" dirty="0">
              <a:solidFill>
                <a:srgbClr val="040506"/>
              </a:solidFill>
              <a:latin typeface=" arial body"/>
            </a:endParaRPr>
          </a:p>
        </p:txBody>
      </p:sp>
      <p:sp>
        <p:nvSpPr>
          <p:cNvPr id="26" name="TextBox 26">
            <a:extLst>
              <a:ext uri="{FF2B5EF4-FFF2-40B4-BE49-F238E27FC236}">
                <a16:creationId xmlns:a16="http://schemas.microsoft.com/office/drawing/2014/main" id="{B568A667-E306-0E81-EDC6-759363317308}"/>
              </a:ext>
            </a:extLst>
          </p:cNvPr>
          <p:cNvSpPr txBox="1"/>
          <p:nvPr/>
        </p:nvSpPr>
        <p:spPr>
          <a:xfrm>
            <a:off x="914400" y="3190166"/>
            <a:ext cx="8558170" cy="410369"/>
          </a:xfrm>
          <a:prstGeom prst="rect">
            <a:avLst/>
          </a:prstGeom>
        </p:spPr>
        <p:txBody>
          <a:bodyPr wrap="square" lIns="0" tIns="0" rIns="0" bIns="0" rtlCol="0" anchor="t">
            <a:spAutoFit/>
          </a:bodyPr>
          <a:lstStyle/>
          <a:p>
            <a:pPr marL="342900" indent="-342900">
              <a:lnSpc>
                <a:spcPts val="3199"/>
              </a:lnSpc>
              <a:spcBef>
                <a:spcPct val="0"/>
              </a:spcBef>
              <a:buFont typeface="Wingdings" panose="05000000000000000000" pitchFamily="2" charset="2"/>
              <a:buChar char="v"/>
            </a:pPr>
            <a:r>
              <a:rPr lang="vi-VN" sz="3000" spc="227" dirty="0">
                <a:solidFill>
                  <a:srgbClr val="397D5A"/>
                </a:solidFill>
                <a:latin typeface=" arial body"/>
              </a:rPr>
              <a:t>Mô tả chi tiết màn hình thông tin cá nhân</a:t>
            </a:r>
            <a:endParaRPr lang="en-US" sz="3000" spc="227" dirty="0">
              <a:solidFill>
                <a:srgbClr val="397D5A"/>
              </a:solidFill>
              <a:latin typeface=" arial body"/>
            </a:endParaRPr>
          </a:p>
        </p:txBody>
      </p:sp>
      <p:sp>
        <p:nvSpPr>
          <p:cNvPr id="27" name="TextBox 27">
            <a:extLst>
              <a:ext uri="{FF2B5EF4-FFF2-40B4-BE49-F238E27FC236}">
                <a16:creationId xmlns:a16="http://schemas.microsoft.com/office/drawing/2014/main" id="{739E57E8-4075-6E03-E23F-43A86F00A3FB}"/>
              </a:ext>
            </a:extLst>
          </p:cNvPr>
          <p:cNvSpPr txBox="1"/>
          <p:nvPr/>
        </p:nvSpPr>
        <p:spPr>
          <a:xfrm>
            <a:off x="1903977" y="5406000"/>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28" name="TextBox 28">
            <a:extLst>
              <a:ext uri="{FF2B5EF4-FFF2-40B4-BE49-F238E27FC236}">
                <a16:creationId xmlns:a16="http://schemas.microsoft.com/office/drawing/2014/main" id="{979351E7-D3AB-F334-FB92-AF3351BF3544}"/>
              </a:ext>
            </a:extLst>
          </p:cNvPr>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29" name="TextBox 29">
            <a:extLst>
              <a:ext uri="{FF2B5EF4-FFF2-40B4-BE49-F238E27FC236}">
                <a16:creationId xmlns:a16="http://schemas.microsoft.com/office/drawing/2014/main" id="{5C001351-6B00-BEF5-3A27-4C2FAE084B44}"/>
              </a:ext>
            </a:extLst>
          </p:cNvPr>
          <p:cNvSpPr txBox="1"/>
          <p:nvPr/>
        </p:nvSpPr>
        <p:spPr>
          <a:xfrm>
            <a:off x="1903977" y="6936179"/>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0" name="TextBox 30">
            <a:extLst>
              <a:ext uri="{FF2B5EF4-FFF2-40B4-BE49-F238E27FC236}">
                <a16:creationId xmlns:a16="http://schemas.microsoft.com/office/drawing/2014/main" id="{983D526B-5FCA-C9DF-2B61-40E9415B68CA}"/>
              </a:ext>
            </a:extLst>
          </p:cNvPr>
          <p:cNvSpPr txBox="1"/>
          <p:nvPr/>
        </p:nvSpPr>
        <p:spPr>
          <a:xfrm>
            <a:off x="1903977" y="6543060"/>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1" name="TextBox 31">
            <a:extLst>
              <a:ext uri="{FF2B5EF4-FFF2-40B4-BE49-F238E27FC236}">
                <a16:creationId xmlns:a16="http://schemas.microsoft.com/office/drawing/2014/main" id="{A7590993-0247-76C8-10DD-9A2A0FE828B4}"/>
              </a:ext>
            </a:extLst>
          </p:cNvPr>
          <p:cNvSpPr txBox="1"/>
          <p:nvPr/>
        </p:nvSpPr>
        <p:spPr>
          <a:xfrm>
            <a:off x="1903977" y="8466358"/>
            <a:ext cx="4482343" cy="245901"/>
          </a:xfrm>
          <a:prstGeom prst="rect">
            <a:avLst/>
          </a:prstGeom>
        </p:spPr>
        <p:txBody>
          <a:bodyPr lIns="0" tIns="0" rIns="0" bIns="0" rtlCol="0" anchor="t">
            <a:spAutoFit/>
          </a:bodyPr>
          <a:lstStyle/>
          <a:p>
            <a:pPr marL="0" lvl="0" indent="0">
              <a:lnSpc>
                <a:spcPts val="2055"/>
              </a:lnSpc>
              <a:spcBef>
                <a:spcPct val="0"/>
              </a:spcBef>
            </a:pPr>
            <a:endParaRPr lang="en-US" sz="1489" spc="145" dirty="0">
              <a:solidFill>
                <a:srgbClr val="231F20"/>
              </a:solidFill>
              <a:latin typeface=" arial body"/>
            </a:endParaRPr>
          </a:p>
        </p:txBody>
      </p:sp>
      <p:sp>
        <p:nvSpPr>
          <p:cNvPr id="32" name="TextBox 32">
            <a:extLst>
              <a:ext uri="{FF2B5EF4-FFF2-40B4-BE49-F238E27FC236}">
                <a16:creationId xmlns:a16="http://schemas.microsoft.com/office/drawing/2014/main" id="{93437E65-D243-490F-43EA-08007B2B5C7C}"/>
              </a:ext>
            </a:extLst>
          </p:cNvPr>
          <p:cNvSpPr txBox="1"/>
          <p:nvPr/>
        </p:nvSpPr>
        <p:spPr>
          <a:xfrm>
            <a:off x="1903977" y="8073239"/>
            <a:ext cx="3465904" cy="376507"/>
          </a:xfrm>
          <a:prstGeom prst="rect">
            <a:avLst/>
          </a:prstGeom>
        </p:spPr>
        <p:txBody>
          <a:bodyPr lIns="0" tIns="0" rIns="0" bIns="0" rtlCol="0" anchor="t">
            <a:spAutoFit/>
          </a:bodyPr>
          <a:lstStyle/>
          <a:p>
            <a:pPr marL="0" lvl="0" indent="0">
              <a:lnSpc>
                <a:spcPts val="3199"/>
              </a:lnSpc>
              <a:spcBef>
                <a:spcPct val="0"/>
              </a:spcBef>
            </a:pPr>
            <a:endParaRPr lang="en-US" sz="2318" spc="227" dirty="0">
              <a:solidFill>
                <a:srgbClr val="397D5A"/>
              </a:solidFill>
              <a:latin typeface=" arial body"/>
            </a:endParaRPr>
          </a:p>
        </p:txBody>
      </p:sp>
      <p:sp>
        <p:nvSpPr>
          <p:cNvPr id="33" name="Freeform 33">
            <a:extLst>
              <a:ext uri="{FF2B5EF4-FFF2-40B4-BE49-F238E27FC236}">
                <a16:creationId xmlns:a16="http://schemas.microsoft.com/office/drawing/2014/main" id="{136BF6BE-88C3-EDDB-981D-0F0144DD78A6}"/>
              </a:ext>
            </a:extLst>
          </p:cNvPr>
          <p:cNvSpPr/>
          <p:nvPr/>
        </p:nvSpPr>
        <p:spPr>
          <a:xfrm rot="-10800000">
            <a:off x="-267758" y="-124489"/>
            <a:ext cx="9411758"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4">
            <a:extLst>
              <a:ext uri="{FF2B5EF4-FFF2-40B4-BE49-F238E27FC236}">
                <a16:creationId xmlns:a16="http://schemas.microsoft.com/office/drawing/2014/main" id="{C76E2A1D-FCDB-91F1-9AD3-53544614A2E8}"/>
              </a:ext>
            </a:extLst>
          </p:cNvPr>
          <p:cNvSpPr txBox="1"/>
          <p:nvPr/>
        </p:nvSpPr>
        <p:spPr>
          <a:xfrm>
            <a:off x="2286000" y="4286510"/>
            <a:ext cx="5562027" cy="4976042"/>
          </a:xfrm>
          <a:prstGeom prst="rect">
            <a:avLst/>
          </a:prstGeom>
          <a:noFill/>
        </p:spPr>
        <p:txBody>
          <a:bodyPr wrap="square" rtlCol="0">
            <a:spAutoFit/>
          </a:bodyPr>
          <a:lstStyle/>
          <a:p>
            <a:pPr marL="457200" indent="-457200">
              <a:lnSpc>
                <a:spcPct val="200000"/>
              </a:lnSpc>
              <a:spcAft>
                <a:spcPts val="800"/>
              </a:spcAft>
              <a:buFont typeface="Wingdings" panose="05000000000000000000" pitchFamily="2" charset="2"/>
              <a:buChar char="q"/>
            </a:pPr>
            <a:r>
              <a:rPr lang="en-US" sz="3000" dirty="0" err="1">
                <a:effectLst/>
                <a:latin typeface=" arial body"/>
                <a:ea typeface="Times New Roman" panose="02020603050405020304" pitchFamily="18" charset="0"/>
              </a:rPr>
              <a:t>Tài</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khoản</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của</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khách</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hàng</a:t>
            </a:r>
            <a:endParaRPr lang="en-US" sz="30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en-US" sz="3000" dirty="0" err="1">
                <a:effectLst/>
                <a:latin typeface=" arial body"/>
                <a:ea typeface="Times New Roman" panose="02020603050405020304" pitchFamily="18" charset="0"/>
              </a:rPr>
              <a:t>Địa</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chỉ</a:t>
            </a:r>
            <a:endParaRPr lang="en-US" sz="30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en-US" sz="3000" dirty="0" err="1">
                <a:effectLst/>
                <a:latin typeface=" arial body"/>
                <a:ea typeface="Times New Roman" panose="02020603050405020304" pitchFamily="18" charset="0"/>
              </a:rPr>
              <a:t>Lịch</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sử</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mua</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hàng</a:t>
            </a:r>
            <a:endParaRPr lang="en-US" sz="30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en-US" sz="3000" dirty="0" err="1">
                <a:effectLst/>
                <a:latin typeface=" arial body"/>
                <a:ea typeface="Times New Roman" panose="02020603050405020304" pitchFamily="18" charset="0"/>
              </a:rPr>
              <a:t>Đổi</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mật</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khẩu</a:t>
            </a:r>
            <a:endParaRPr lang="en-US" sz="3000" dirty="0">
              <a:effectLst/>
              <a:latin typeface=" arial body"/>
              <a:ea typeface="Times New Roman" panose="02020603050405020304" pitchFamily="18" charset="0"/>
            </a:endParaRPr>
          </a:p>
          <a:p>
            <a:pPr marL="457200" indent="-457200">
              <a:lnSpc>
                <a:spcPct val="200000"/>
              </a:lnSpc>
              <a:spcAft>
                <a:spcPts val="800"/>
              </a:spcAft>
              <a:buFont typeface="Wingdings" panose="05000000000000000000" pitchFamily="2" charset="2"/>
              <a:buChar char="q"/>
            </a:pPr>
            <a:r>
              <a:rPr lang="vi-VN" sz="3000" dirty="0">
                <a:latin typeface=" arial body"/>
                <a:ea typeface="Times New Roman" panose="02020603050405020304" pitchFamily="18" charset="0"/>
              </a:rPr>
              <a:t>Mã khuyến mãi</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của</a:t>
            </a:r>
            <a:r>
              <a:rPr lang="en-US" sz="3000" dirty="0">
                <a:effectLst/>
                <a:latin typeface=" arial body"/>
                <a:ea typeface="Times New Roman" panose="02020603050405020304" pitchFamily="18" charset="0"/>
              </a:rPr>
              <a:t> </a:t>
            </a:r>
            <a:r>
              <a:rPr lang="en-US" sz="3000" dirty="0" err="1">
                <a:effectLst/>
                <a:latin typeface=" arial body"/>
                <a:ea typeface="Times New Roman" panose="02020603050405020304" pitchFamily="18" charset="0"/>
              </a:rPr>
              <a:t>tôi</a:t>
            </a:r>
            <a:endParaRPr lang="en-US" sz="3000" b="1" i="1" dirty="0">
              <a:latin typeface=" arial body"/>
            </a:endParaRPr>
          </a:p>
        </p:txBody>
      </p:sp>
      <p:pic>
        <p:nvPicPr>
          <p:cNvPr id="5" name="Picture 4">
            <a:extLst>
              <a:ext uri="{FF2B5EF4-FFF2-40B4-BE49-F238E27FC236}">
                <a16:creationId xmlns:a16="http://schemas.microsoft.com/office/drawing/2014/main" id="{360A3690-4403-F1FD-5F15-EB7B24E39915}"/>
              </a:ext>
            </a:extLst>
          </p:cNvPr>
          <p:cNvPicPr>
            <a:picLocks noChangeAspect="1"/>
          </p:cNvPicPr>
          <p:nvPr/>
        </p:nvPicPr>
        <p:blipFill>
          <a:blip r:embed="rId5"/>
          <a:stretch>
            <a:fillRect/>
          </a:stretch>
        </p:blipFill>
        <p:spPr>
          <a:xfrm>
            <a:off x="9852546" y="2458031"/>
            <a:ext cx="7687748" cy="6782747"/>
          </a:xfrm>
          <a:prstGeom prst="rect">
            <a:avLst/>
          </a:prstGeom>
        </p:spPr>
      </p:pic>
    </p:spTree>
    <p:extLst>
      <p:ext uri="{BB962C8B-B14F-4D97-AF65-F5344CB8AC3E}">
        <p14:creationId xmlns:p14="http://schemas.microsoft.com/office/powerpoint/2010/main" val="397699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74000">
              <a:schemeClr val="bg1"/>
            </a:gs>
            <a:gs pos="46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9C02343F-97D9-1658-E579-2C43F99E99F0}"/>
              </a:ext>
            </a:extLst>
          </p:cNvPr>
          <p:cNvSpPr/>
          <p:nvPr/>
        </p:nvSpPr>
        <p:spPr>
          <a:xfrm>
            <a:off x="278175" y="240234"/>
            <a:ext cx="17731650" cy="10914527"/>
          </a:xfrm>
          <a:custGeom>
            <a:avLst/>
            <a:gdLst>
              <a:gd name="connsiteX0" fmla="*/ 15859416 w 17731650"/>
              <a:gd name="connsiteY0" fmla="*/ 8857127 h 10914527"/>
              <a:gd name="connsiteX1" fmla="*/ 17217300 w 17731650"/>
              <a:gd name="connsiteY1" fmla="*/ 8857127 h 10914527"/>
              <a:gd name="connsiteX2" fmla="*/ 17731650 w 17731650"/>
              <a:gd name="connsiteY2" fmla="*/ 9885827 h 10914527"/>
              <a:gd name="connsiteX3" fmla="*/ 17217300 w 17731650"/>
              <a:gd name="connsiteY3" fmla="*/ 10914527 h 10914527"/>
              <a:gd name="connsiteX4" fmla="*/ 15859416 w 17731650"/>
              <a:gd name="connsiteY4" fmla="*/ 10914527 h 10914527"/>
              <a:gd name="connsiteX5" fmla="*/ 15345066 w 17731650"/>
              <a:gd name="connsiteY5" fmla="*/ 9885827 h 10914527"/>
              <a:gd name="connsiteX6" fmla="*/ 11744616 w 17731650"/>
              <a:gd name="connsiteY6" fmla="*/ 8857127 h 10914527"/>
              <a:gd name="connsiteX7" fmla="*/ 13102500 w 17731650"/>
              <a:gd name="connsiteY7" fmla="*/ 8857127 h 10914527"/>
              <a:gd name="connsiteX8" fmla="*/ 13616850 w 17731650"/>
              <a:gd name="connsiteY8" fmla="*/ 9885827 h 10914527"/>
              <a:gd name="connsiteX9" fmla="*/ 13102500 w 17731650"/>
              <a:gd name="connsiteY9" fmla="*/ 10914527 h 10914527"/>
              <a:gd name="connsiteX10" fmla="*/ 11744616 w 17731650"/>
              <a:gd name="connsiteY10" fmla="*/ 10914527 h 10914527"/>
              <a:gd name="connsiteX11" fmla="*/ 11230266 w 17731650"/>
              <a:gd name="connsiteY11" fmla="*/ 9885827 h 10914527"/>
              <a:gd name="connsiteX12" fmla="*/ 333708 w 17731650"/>
              <a:gd name="connsiteY12" fmla="*/ 8551014 h 10914527"/>
              <a:gd name="connsiteX13" fmla="*/ 1214686 w 17731650"/>
              <a:gd name="connsiteY13" fmla="*/ 8551014 h 10914527"/>
              <a:gd name="connsiteX14" fmla="*/ 1548389 w 17731650"/>
              <a:gd name="connsiteY14" fmla="*/ 9218421 h 10914527"/>
              <a:gd name="connsiteX15" fmla="*/ 1214686 w 17731650"/>
              <a:gd name="connsiteY15" fmla="*/ 9885827 h 10914527"/>
              <a:gd name="connsiteX16" fmla="*/ 333708 w 17731650"/>
              <a:gd name="connsiteY16" fmla="*/ 9885827 h 10914527"/>
              <a:gd name="connsiteX17" fmla="*/ 5 w 17731650"/>
              <a:gd name="connsiteY17" fmla="*/ 9218421 h 10914527"/>
              <a:gd name="connsiteX18" fmla="*/ 13802016 w 17731650"/>
              <a:gd name="connsiteY18" fmla="*/ 7676027 h 10914527"/>
              <a:gd name="connsiteX19" fmla="*/ 15159900 w 17731650"/>
              <a:gd name="connsiteY19" fmla="*/ 7676027 h 10914527"/>
              <a:gd name="connsiteX20" fmla="*/ 15674250 w 17731650"/>
              <a:gd name="connsiteY20" fmla="*/ 8704727 h 10914527"/>
              <a:gd name="connsiteX21" fmla="*/ 15159900 w 17731650"/>
              <a:gd name="connsiteY21" fmla="*/ 9733427 h 10914527"/>
              <a:gd name="connsiteX22" fmla="*/ 13802016 w 17731650"/>
              <a:gd name="connsiteY22" fmla="*/ 9733427 h 10914527"/>
              <a:gd name="connsiteX23" fmla="*/ 13287666 w 17731650"/>
              <a:gd name="connsiteY23" fmla="*/ 8704727 h 10914527"/>
              <a:gd name="connsiteX24" fmla="*/ 9687216 w 17731650"/>
              <a:gd name="connsiteY24" fmla="*/ 7658098 h 10914527"/>
              <a:gd name="connsiteX25" fmla="*/ 11045100 w 17731650"/>
              <a:gd name="connsiteY25" fmla="*/ 7658098 h 10914527"/>
              <a:gd name="connsiteX26" fmla="*/ 11559450 w 17731650"/>
              <a:gd name="connsiteY26" fmla="*/ 8686798 h 10914527"/>
              <a:gd name="connsiteX27" fmla="*/ 11045100 w 17731650"/>
              <a:gd name="connsiteY27" fmla="*/ 9715498 h 10914527"/>
              <a:gd name="connsiteX28" fmla="*/ 9687216 w 17731650"/>
              <a:gd name="connsiteY28" fmla="*/ 9715498 h 10914527"/>
              <a:gd name="connsiteX29" fmla="*/ 9172866 w 17731650"/>
              <a:gd name="connsiteY29" fmla="*/ 8686798 h 10914527"/>
              <a:gd name="connsiteX30" fmla="*/ 15859416 w 17731650"/>
              <a:gd name="connsiteY30" fmla="*/ 6647327 h 10914527"/>
              <a:gd name="connsiteX31" fmla="*/ 17217300 w 17731650"/>
              <a:gd name="connsiteY31" fmla="*/ 6647327 h 10914527"/>
              <a:gd name="connsiteX32" fmla="*/ 17731650 w 17731650"/>
              <a:gd name="connsiteY32" fmla="*/ 7676027 h 10914527"/>
              <a:gd name="connsiteX33" fmla="*/ 17217300 w 17731650"/>
              <a:gd name="connsiteY33" fmla="*/ 8704727 h 10914527"/>
              <a:gd name="connsiteX34" fmla="*/ 15859416 w 17731650"/>
              <a:gd name="connsiteY34" fmla="*/ 8704727 h 10914527"/>
              <a:gd name="connsiteX35" fmla="*/ 15345066 w 17731650"/>
              <a:gd name="connsiteY35" fmla="*/ 7676027 h 10914527"/>
              <a:gd name="connsiteX36" fmla="*/ 11744616 w 17731650"/>
              <a:gd name="connsiteY36" fmla="*/ 6629398 h 10914527"/>
              <a:gd name="connsiteX37" fmla="*/ 13102500 w 17731650"/>
              <a:gd name="connsiteY37" fmla="*/ 6629398 h 10914527"/>
              <a:gd name="connsiteX38" fmla="*/ 13616850 w 17731650"/>
              <a:gd name="connsiteY38" fmla="*/ 7658098 h 10914527"/>
              <a:gd name="connsiteX39" fmla="*/ 13102500 w 17731650"/>
              <a:gd name="connsiteY39" fmla="*/ 8686798 h 10914527"/>
              <a:gd name="connsiteX40" fmla="*/ 11744616 w 17731650"/>
              <a:gd name="connsiteY40" fmla="*/ 8686798 h 10914527"/>
              <a:gd name="connsiteX41" fmla="*/ 11230266 w 17731650"/>
              <a:gd name="connsiteY41" fmla="*/ 7658098 h 10914527"/>
              <a:gd name="connsiteX42" fmla="*/ 13802016 w 17731650"/>
              <a:gd name="connsiteY42" fmla="*/ 5466227 h 10914527"/>
              <a:gd name="connsiteX43" fmla="*/ 15159900 w 17731650"/>
              <a:gd name="connsiteY43" fmla="*/ 5466227 h 10914527"/>
              <a:gd name="connsiteX44" fmla="*/ 15674250 w 17731650"/>
              <a:gd name="connsiteY44" fmla="*/ 6494927 h 10914527"/>
              <a:gd name="connsiteX45" fmla="*/ 15159900 w 17731650"/>
              <a:gd name="connsiteY45" fmla="*/ 7523627 h 10914527"/>
              <a:gd name="connsiteX46" fmla="*/ 13802016 w 17731650"/>
              <a:gd name="connsiteY46" fmla="*/ 7523627 h 10914527"/>
              <a:gd name="connsiteX47" fmla="*/ 13287666 w 17731650"/>
              <a:gd name="connsiteY47" fmla="*/ 6494927 h 10914527"/>
              <a:gd name="connsiteX48" fmla="*/ 9687216 w 17731650"/>
              <a:gd name="connsiteY48" fmla="*/ 5448298 h 10914527"/>
              <a:gd name="connsiteX49" fmla="*/ 11045100 w 17731650"/>
              <a:gd name="connsiteY49" fmla="*/ 5448298 h 10914527"/>
              <a:gd name="connsiteX50" fmla="*/ 11559450 w 17731650"/>
              <a:gd name="connsiteY50" fmla="*/ 6476998 h 10914527"/>
              <a:gd name="connsiteX51" fmla="*/ 11045100 w 17731650"/>
              <a:gd name="connsiteY51" fmla="*/ 7505698 h 10914527"/>
              <a:gd name="connsiteX52" fmla="*/ 9687216 w 17731650"/>
              <a:gd name="connsiteY52" fmla="*/ 7505698 h 10914527"/>
              <a:gd name="connsiteX53" fmla="*/ 9172866 w 17731650"/>
              <a:gd name="connsiteY53" fmla="*/ 6476998 h 10914527"/>
              <a:gd name="connsiteX54" fmla="*/ 15859416 w 17731650"/>
              <a:gd name="connsiteY54" fmla="*/ 4437527 h 10914527"/>
              <a:gd name="connsiteX55" fmla="*/ 17217300 w 17731650"/>
              <a:gd name="connsiteY55" fmla="*/ 4437527 h 10914527"/>
              <a:gd name="connsiteX56" fmla="*/ 17731650 w 17731650"/>
              <a:gd name="connsiteY56" fmla="*/ 5466227 h 10914527"/>
              <a:gd name="connsiteX57" fmla="*/ 17217300 w 17731650"/>
              <a:gd name="connsiteY57" fmla="*/ 6494927 h 10914527"/>
              <a:gd name="connsiteX58" fmla="*/ 15859416 w 17731650"/>
              <a:gd name="connsiteY58" fmla="*/ 6494927 h 10914527"/>
              <a:gd name="connsiteX59" fmla="*/ 15345066 w 17731650"/>
              <a:gd name="connsiteY59" fmla="*/ 5466227 h 10914527"/>
              <a:gd name="connsiteX60" fmla="*/ 11744616 w 17731650"/>
              <a:gd name="connsiteY60" fmla="*/ 4419598 h 10914527"/>
              <a:gd name="connsiteX61" fmla="*/ 13102500 w 17731650"/>
              <a:gd name="connsiteY61" fmla="*/ 4419598 h 10914527"/>
              <a:gd name="connsiteX62" fmla="*/ 13616850 w 17731650"/>
              <a:gd name="connsiteY62" fmla="*/ 5448298 h 10914527"/>
              <a:gd name="connsiteX63" fmla="*/ 13102500 w 17731650"/>
              <a:gd name="connsiteY63" fmla="*/ 6476998 h 10914527"/>
              <a:gd name="connsiteX64" fmla="*/ 11744616 w 17731650"/>
              <a:gd name="connsiteY64" fmla="*/ 6476998 h 10914527"/>
              <a:gd name="connsiteX65" fmla="*/ 11230266 w 17731650"/>
              <a:gd name="connsiteY65" fmla="*/ 5448298 h 10914527"/>
              <a:gd name="connsiteX66" fmla="*/ 13802016 w 17731650"/>
              <a:gd name="connsiteY66" fmla="*/ 3256429 h 10914527"/>
              <a:gd name="connsiteX67" fmla="*/ 15159900 w 17731650"/>
              <a:gd name="connsiteY67" fmla="*/ 3256429 h 10914527"/>
              <a:gd name="connsiteX68" fmla="*/ 15674250 w 17731650"/>
              <a:gd name="connsiteY68" fmla="*/ 4285127 h 10914527"/>
              <a:gd name="connsiteX69" fmla="*/ 15159900 w 17731650"/>
              <a:gd name="connsiteY69" fmla="*/ 5313827 h 10914527"/>
              <a:gd name="connsiteX70" fmla="*/ 13802016 w 17731650"/>
              <a:gd name="connsiteY70" fmla="*/ 5313827 h 10914527"/>
              <a:gd name="connsiteX71" fmla="*/ 13287666 w 17731650"/>
              <a:gd name="connsiteY71" fmla="*/ 4285127 h 10914527"/>
              <a:gd name="connsiteX72" fmla="*/ 9687216 w 17731650"/>
              <a:gd name="connsiteY72" fmla="*/ 3238499 h 10914527"/>
              <a:gd name="connsiteX73" fmla="*/ 11045100 w 17731650"/>
              <a:gd name="connsiteY73" fmla="*/ 3238499 h 10914527"/>
              <a:gd name="connsiteX74" fmla="*/ 11559450 w 17731650"/>
              <a:gd name="connsiteY74" fmla="*/ 4267198 h 10914527"/>
              <a:gd name="connsiteX75" fmla="*/ 11045100 w 17731650"/>
              <a:gd name="connsiteY75" fmla="*/ 5295898 h 10914527"/>
              <a:gd name="connsiteX76" fmla="*/ 9687216 w 17731650"/>
              <a:gd name="connsiteY76" fmla="*/ 5295898 h 10914527"/>
              <a:gd name="connsiteX77" fmla="*/ 9172866 w 17731650"/>
              <a:gd name="connsiteY77" fmla="*/ 4267198 h 10914527"/>
              <a:gd name="connsiteX78" fmla="*/ 15859416 w 17731650"/>
              <a:gd name="connsiteY78" fmla="*/ 2227730 h 10914527"/>
              <a:gd name="connsiteX79" fmla="*/ 17217300 w 17731650"/>
              <a:gd name="connsiteY79" fmla="*/ 2227730 h 10914527"/>
              <a:gd name="connsiteX80" fmla="*/ 17731650 w 17731650"/>
              <a:gd name="connsiteY80" fmla="*/ 3256430 h 10914527"/>
              <a:gd name="connsiteX81" fmla="*/ 17217300 w 17731650"/>
              <a:gd name="connsiteY81" fmla="*/ 4285127 h 10914527"/>
              <a:gd name="connsiteX82" fmla="*/ 15859416 w 17731650"/>
              <a:gd name="connsiteY82" fmla="*/ 4285127 h 10914527"/>
              <a:gd name="connsiteX83" fmla="*/ 15345066 w 17731650"/>
              <a:gd name="connsiteY83" fmla="*/ 3256430 h 10914527"/>
              <a:gd name="connsiteX84" fmla="*/ 11744616 w 17731650"/>
              <a:gd name="connsiteY84" fmla="*/ 2209799 h 10914527"/>
              <a:gd name="connsiteX85" fmla="*/ 13102500 w 17731650"/>
              <a:gd name="connsiteY85" fmla="*/ 2209799 h 10914527"/>
              <a:gd name="connsiteX86" fmla="*/ 13616850 w 17731650"/>
              <a:gd name="connsiteY86" fmla="*/ 3238500 h 10914527"/>
              <a:gd name="connsiteX87" fmla="*/ 13102500 w 17731650"/>
              <a:gd name="connsiteY87" fmla="*/ 4267198 h 10914527"/>
              <a:gd name="connsiteX88" fmla="*/ 11744616 w 17731650"/>
              <a:gd name="connsiteY88" fmla="*/ 4267198 h 10914527"/>
              <a:gd name="connsiteX89" fmla="*/ 11230266 w 17731650"/>
              <a:gd name="connsiteY89" fmla="*/ 3238500 h 10914527"/>
              <a:gd name="connsiteX90" fmla="*/ 13802016 w 17731650"/>
              <a:gd name="connsiteY90" fmla="*/ 1046629 h 10914527"/>
              <a:gd name="connsiteX91" fmla="*/ 15159900 w 17731650"/>
              <a:gd name="connsiteY91" fmla="*/ 1046629 h 10914527"/>
              <a:gd name="connsiteX92" fmla="*/ 15674250 w 17731650"/>
              <a:gd name="connsiteY92" fmla="*/ 2075328 h 10914527"/>
              <a:gd name="connsiteX93" fmla="*/ 15159900 w 17731650"/>
              <a:gd name="connsiteY93" fmla="*/ 3104029 h 10914527"/>
              <a:gd name="connsiteX94" fmla="*/ 13802016 w 17731650"/>
              <a:gd name="connsiteY94" fmla="*/ 3104029 h 10914527"/>
              <a:gd name="connsiteX95" fmla="*/ 13287666 w 17731650"/>
              <a:gd name="connsiteY95" fmla="*/ 2075328 h 10914527"/>
              <a:gd name="connsiteX96" fmla="*/ 9687216 w 17731650"/>
              <a:gd name="connsiteY96" fmla="*/ 1028699 h 10914527"/>
              <a:gd name="connsiteX97" fmla="*/ 11045100 w 17731650"/>
              <a:gd name="connsiteY97" fmla="*/ 1028699 h 10914527"/>
              <a:gd name="connsiteX98" fmla="*/ 11559450 w 17731650"/>
              <a:gd name="connsiteY98" fmla="*/ 2057399 h 10914527"/>
              <a:gd name="connsiteX99" fmla="*/ 11045100 w 17731650"/>
              <a:gd name="connsiteY99" fmla="*/ 3086099 h 10914527"/>
              <a:gd name="connsiteX100" fmla="*/ 9687216 w 17731650"/>
              <a:gd name="connsiteY100" fmla="*/ 3086099 h 10914527"/>
              <a:gd name="connsiteX101" fmla="*/ 9172866 w 17731650"/>
              <a:gd name="connsiteY101" fmla="*/ 2057399 h 10914527"/>
              <a:gd name="connsiteX102" fmla="*/ 333703 w 17731650"/>
              <a:gd name="connsiteY102" fmla="*/ 47062 h 10914527"/>
              <a:gd name="connsiteX103" fmla="*/ 1214681 w 17731650"/>
              <a:gd name="connsiteY103" fmla="*/ 47062 h 10914527"/>
              <a:gd name="connsiteX104" fmla="*/ 1548384 w 17731650"/>
              <a:gd name="connsiteY104" fmla="*/ 714469 h 10914527"/>
              <a:gd name="connsiteX105" fmla="*/ 1214681 w 17731650"/>
              <a:gd name="connsiteY105" fmla="*/ 1381875 h 10914527"/>
              <a:gd name="connsiteX106" fmla="*/ 333703 w 17731650"/>
              <a:gd name="connsiteY106" fmla="*/ 1381875 h 10914527"/>
              <a:gd name="connsiteX107" fmla="*/ 0 w 17731650"/>
              <a:gd name="connsiteY107" fmla="*/ 714469 h 10914527"/>
              <a:gd name="connsiteX108" fmla="*/ 15859416 w 17731650"/>
              <a:gd name="connsiteY108" fmla="*/ 17930 h 10914527"/>
              <a:gd name="connsiteX109" fmla="*/ 17217300 w 17731650"/>
              <a:gd name="connsiteY109" fmla="*/ 17930 h 10914527"/>
              <a:gd name="connsiteX110" fmla="*/ 17731650 w 17731650"/>
              <a:gd name="connsiteY110" fmla="*/ 1046630 h 10914527"/>
              <a:gd name="connsiteX111" fmla="*/ 17217300 w 17731650"/>
              <a:gd name="connsiteY111" fmla="*/ 2075330 h 10914527"/>
              <a:gd name="connsiteX112" fmla="*/ 15859416 w 17731650"/>
              <a:gd name="connsiteY112" fmla="*/ 2075330 h 10914527"/>
              <a:gd name="connsiteX113" fmla="*/ 15345066 w 17731650"/>
              <a:gd name="connsiteY113" fmla="*/ 1046630 h 10914527"/>
              <a:gd name="connsiteX114" fmla="*/ 11744616 w 17731650"/>
              <a:gd name="connsiteY114" fmla="*/ 0 h 10914527"/>
              <a:gd name="connsiteX115" fmla="*/ 13102500 w 17731650"/>
              <a:gd name="connsiteY115" fmla="*/ 0 h 10914527"/>
              <a:gd name="connsiteX116" fmla="*/ 13616850 w 17731650"/>
              <a:gd name="connsiteY116" fmla="*/ 1028699 h 10914527"/>
              <a:gd name="connsiteX117" fmla="*/ 13102500 w 17731650"/>
              <a:gd name="connsiteY117" fmla="*/ 2057399 h 10914527"/>
              <a:gd name="connsiteX118" fmla="*/ 11744616 w 17731650"/>
              <a:gd name="connsiteY118" fmla="*/ 2057399 h 10914527"/>
              <a:gd name="connsiteX119" fmla="*/ 11230266 w 17731650"/>
              <a:gd name="connsiteY119" fmla="*/ 1028699 h 1091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7731650" h="10914527">
                <a:moveTo>
                  <a:pt x="15859416" y="8857127"/>
                </a:moveTo>
                <a:lnTo>
                  <a:pt x="17217300" y="8857127"/>
                </a:lnTo>
                <a:lnTo>
                  <a:pt x="17731650" y="9885827"/>
                </a:lnTo>
                <a:lnTo>
                  <a:pt x="17217300" y="10914527"/>
                </a:lnTo>
                <a:lnTo>
                  <a:pt x="15859416" y="10914527"/>
                </a:lnTo>
                <a:lnTo>
                  <a:pt x="15345066" y="9885827"/>
                </a:lnTo>
                <a:close/>
                <a:moveTo>
                  <a:pt x="11744616" y="8857127"/>
                </a:moveTo>
                <a:lnTo>
                  <a:pt x="13102500" y="8857127"/>
                </a:lnTo>
                <a:lnTo>
                  <a:pt x="13616850" y="9885827"/>
                </a:lnTo>
                <a:lnTo>
                  <a:pt x="13102500" y="10914527"/>
                </a:lnTo>
                <a:lnTo>
                  <a:pt x="11744616" y="10914527"/>
                </a:lnTo>
                <a:lnTo>
                  <a:pt x="11230266" y="9885827"/>
                </a:lnTo>
                <a:close/>
                <a:moveTo>
                  <a:pt x="333708" y="8551014"/>
                </a:moveTo>
                <a:lnTo>
                  <a:pt x="1214686" y="8551014"/>
                </a:lnTo>
                <a:lnTo>
                  <a:pt x="1548389" y="9218421"/>
                </a:lnTo>
                <a:lnTo>
                  <a:pt x="1214686" y="9885827"/>
                </a:lnTo>
                <a:lnTo>
                  <a:pt x="333708" y="9885827"/>
                </a:lnTo>
                <a:lnTo>
                  <a:pt x="5" y="9218421"/>
                </a:lnTo>
                <a:close/>
                <a:moveTo>
                  <a:pt x="13802016" y="7676027"/>
                </a:moveTo>
                <a:lnTo>
                  <a:pt x="15159900" y="7676027"/>
                </a:lnTo>
                <a:lnTo>
                  <a:pt x="15674250" y="8704727"/>
                </a:lnTo>
                <a:lnTo>
                  <a:pt x="15159900" y="9733427"/>
                </a:lnTo>
                <a:lnTo>
                  <a:pt x="13802016" y="9733427"/>
                </a:lnTo>
                <a:lnTo>
                  <a:pt x="13287666" y="8704727"/>
                </a:lnTo>
                <a:close/>
                <a:moveTo>
                  <a:pt x="9687216" y="7658098"/>
                </a:moveTo>
                <a:lnTo>
                  <a:pt x="11045100" y="7658098"/>
                </a:lnTo>
                <a:lnTo>
                  <a:pt x="11559450" y="8686798"/>
                </a:lnTo>
                <a:lnTo>
                  <a:pt x="11045100" y="9715498"/>
                </a:lnTo>
                <a:lnTo>
                  <a:pt x="9687216" y="9715498"/>
                </a:lnTo>
                <a:lnTo>
                  <a:pt x="9172866" y="8686798"/>
                </a:lnTo>
                <a:close/>
                <a:moveTo>
                  <a:pt x="15859416" y="6647327"/>
                </a:moveTo>
                <a:lnTo>
                  <a:pt x="17217300" y="6647327"/>
                </a:lnTo>
                <a:lnTo>
                  <a:pt x="17731650" y="7676027"/>
                </a:lnTo>
                <a:lnTo>
                  <a:pt x="17217300" y="8704727"/>
                </a:lnTo>
                <a:lnTo>
                  <a:pt x="15859416" y="8704727"/>
                </a:lnTo>
                <a:lnTo>
                  <a:pt x="15345066" y="7676027"/>
                </a:lnTo>
                <a:close/>
                <a:moveTo>
                  <a:pt x="11744616" y="6629398"/>
                </a:moveTo>
                <a:lnTo>
                  <a:pt x="13102500" y="6629398"/>
                </a:lnTo>
                <a:lnTo>
                  <a:pt x="13616850" y="7658098"/>
                </a:lnTo>
                <a:lnTo>
                  <a:pt x="13102500" y="8686798"/>
                </a:lnTo>
                <a:lnTo>
                  <a:pt x="11744616" y="8686798"/>
                </a:lnTo>
                <a:lnTo>
                  <a:pt x="11230266" y="7658098"/>
                </a:lnTo>
                <a:close/>
                <a:moveTo>
                  <a:pt x="13802016" y="5466227"/>
                </a:moveTo>
                <a:lnTo>
                  <a:pt x="15159900" y="5466227"/>
                </a:lnTo>
                <a:lnTo>
                  <a:pt x="15674250" y="6494927"/>
                </a:lnTo>
                <a:lnTo>
                  <a:pt x="15159900" y="7523627"/>
                </a:lnTo>
                <a:lnTo>
                  <a:pt x="13802016" y="7523627"/>
                </a:lnTo>
                <a:lnTo>
                  <a:pt x="13287666" y="6494927"/>
                </a:lnTo>
                <a:close/>
                <a:moveTo>
                  <a:pt x="9687216" y="5448298"/>
                </a:moveTo>
                <a:lnTo>
                  <a:pt x="11045100" y="5448298"/>
                </a:lnTo>
                <a:lnTo>
                  <a:pt x="11559450" y="6476998"/>
                </a:lnTo>
                <a:lnTo>
                  <a:pt x="11045100" y="7505698"/>
                </a:lnTo>
                <a:lnTo>
                  <a:pt x="9687216" y="7505698"/>
                </a:lnTo>
                <a:lnTo>
                  <a:pt x="9172866" y="6476998"/>
                </a:lnTo>
                <a:close/>
                <a:moveTo>
                  <a:pt x="15859416" y="4437527"/>
                </a:moveTo>
                <a:lnTo>
                  <a:pt x="17217300" y="4437527"/>
                </a:lnTo>
                <a:lnTo>
                  <a:pt x="17731650" y="5466227"/>
                </a:lnTo>
                <a:lnTo>
                  <a:pt x="17217300" y="6494927"/>
                </a:lnTo>
                <a:lnTo>
                  <a:pt x="15859416" y="6494927"/>
                </a:lnTo>
                <a:lnTo>
                  <a:pt x="15345066" y="5466227"/>
                </a:lnTo>
                <a:close/>
                <a:moveTo>
                  <a:pt x="11744616" y="4419598"/>
                </a:moveTo>
                <a:lnTo>
                  <a:pt x="13102500" y="4419598"/>
                </a:lnTo>
                <a:lnTo>
                  <a:pt x="13616850" y="5448298"/>
                </a:lnTo>
                <a:lnTo>
                  <a:pt x="13102500" y="6476998"/>
                </a:lnTo>
                <a:lnTo>
                  <a:pt x="11744616" y="6476998"/>
                </a:lnTo>
                <a:lnTo>
                  <a:pt x="11230266" y="5448298"/>
                </a:lnTo>
                <a:close/>
                <a:moveTo>
                  <a:pt x="13802016" y="3256429"/>
                </a:moveTo>
                <a:lnTo>
                  <a:pt x="15159900" y="3256429"/>
                </a:lnTo>
                <a:lnTo>
                  <a:pt x="15674250" y="4285127"/>
                </a:lnTo>
                <a:lnTo>
                  <a:pt x="15159900" y="5313827"/>
                </a:lnTo>
                <a:lnTo>
                  <a:pt x="13802016" y="5313827"/>
                </a:lnTo>
                <a:lnTo>
                  <a:pt x="13287666" y="4285127"/>
                </a:lnTo>
                <a:close/>
                <a:moveTo>
                  <a:pt x="9687216" y="3238499"/>
                </a:moveTo>
                <a:lnTo>
                  <a:pt x="11045100" y="3238499"/>
                </a:lnTo>
                <a:lnTo>
                  <a:pt x="11559450" y="4267198"/>
                </a:lnTo>
                <a:lnTo>
                  <a:pt x="11045100" y="5295898"/>
                </a:lnTo>
                <a:lnTo>
                  <a:pt x="9687216" y="5295898"/>
                </a:lnTo>
                <a:lnTo>
                  <a:pt x="9172866" y="4267198"/>
                </a:lnTo>
                <a:close/>
                <a:moveTo>
                  <a:pt x="15859416" y="2227730"/>
                </a:moveTo>
                <a:lnTo>
                  <a:pt x="17217300" y="2227730"/>
                </a:lnTo>
                <a:lnTo>
                  <a:pt x="17731650" y="3256430"/>
                </a:lnTo>
                <a:lnTo>
                  <a:pt x="17217300" y="4285127"/>
                </a:lnTo>
                <a:lnTo>
                  <a:pt x="15859416" y="4285127"/>
                </a:lnTo>
                <a:lnTo>
                  <a:pt x="15345066" y="3256430"/>
                </a:lnTo>
                <a:close/>
                <a:moveTo>
                  <a:pt x="11744616" y="2209799"/>
                </a:moveTo>
                <a:lnTo>
                  <a:pt x="13102500" y="2209799"/>
                </a:lnTo>
                <a:lnTo>
                  <a:pt x="13616850" y="3238500"/>
                </a:lnTo>
                <a:lnTo>
                  <a:pt x="13102500" y="4267198"/>
                </a:lnTo>
                <a:lnTo>
                  <a:pt x="11744616" y="4267198"/>
                </a:lnTo>
                <a:lnTo>
                  <a:pt x="11230266" y="3238500"/>
                </a:lnTo>
                <a:close/>
                <a:moveTo>
                  <a:pt x="13802016" y="1046629"/>
                </a:moveTo>
                <a:lnTo>
                  <a:pt x="15159900" y="1046629"/>
                </a:lnTo>
                <a:lnTo>
                  <a:pt x="15674250" y="2075328"/>
                </a:lnTo>
                <a:lnTo>
                  <a:pt x="15159900" y="3104029"/>
                </a:lnTo>
                <a:lnTo>
                  <a:pt x="13802016" y="3104029"/>
                </a:lnTo>
                <a:lnTo>
                  <a:pt x="13287666" y="2075328"/>
                </a:lnTo>
                <a:close/>
                <a:moveTo>
                  <a:pt x="9687216" y="1028699"/>
                </a:moveTo>
                <a:lnTo>
                  <a:pt x="11045100" y="1028699"/>
                </a:lnTo>
                <a:lnTo>
                  <a:pt x="11559450" y="2057399"/>
                </a:lnTo>
                <a:lnTo>
                  <a:pt x="11045100" y="3086099"/>
                </a:lnTo>
                <a:lnTo>
                  <a:pt x="9687216" y="3086099"/>
                </a:lnTo>
                <a:lnTo>
                  <a:pt x="9172866" y="2057399"/>
                </a:lnTo>
                <a:close/>
                <a:moveTo>
                  <a:pt x="333703" y="47062"/>
                </a:moveTo>
                <a:lnTo>
                  <a:pt x="1214681" y="47062"/>
                </a:lnTo>
                <a:lnTo>
                  <a:pt x="1548384" y="714469"/>
                </a:lnTo>
                <a:lnTo>
                  <a:pt x="1214681" y="1381875"/>
                </a:lnTo>
                <a:lnTo>
                  <a:pt x="333703" y="1381875"/>
                </a:lnTo>
                <a:lnTo>
                  <a:pt x="0" y="714469"/>
                </a:lnTo>
                <a:close/>
                <a:moveTo>
                  <a:pt x="15859416" y="17930"/>
                </a:moveTo>
                <a:lnTo>
                  <a:pt x="17217300" y="17930"/>
                </a:lnTo>
                <a:lnTo>
                  <a:pt x="17731650" y="1046630"/>
                </a:lnTo>
                <a:lnTo>
                  <a:pt x="17217300" y="2075330"/>
                </a:lnTo>
                <a:lnTo>
                  <a:pt x="15859416" y="2075330"/>
                </a:lnTo>
                <a:lnTo>
                  <a:pt x="15345066" y="1046630"/>
                </a:lnTo>
                <a:close/>
                <a:moveTo>
                  <a:pt x="11744616" y="0"/>
                </a:moveTo>
                <a:lnTo>
                  <a:pt x="13102500" y="0"/>
                </a:lnTo>
                <a:lnTo>
                  <a:pt x="13616850" y="1028699"/>
                </a:lnTo>
                <a:lnTo>
                  <a:pt x="13102500" y="2057399"/>
                </a:lnTo>
                <a:lnTo>
                  <a:pt x="11744616" y="2057399"/>
                </a:lnTo>
                <a:lnTo>
                  <a:pt x="11230266" y="1028699"/>
                </a:lnTo>
                <a:close/>
              </a:path>
            </a:pathLst>
          </a:custGeom>
          <a:blipFill>
            <a:blip r:embed="rId2"/>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id="{6B7E6F48-393A-8188-09A3-EA5D96222F3F}"/>
              </a:ext>
            </a:extLst>
          </p:cNvPr>
          <p:cNvSpPr/>
          <p:nvPr/>
        </p:nvSpPr>
        <p:spPr>
          <a:xfrm>
            <a:off x="914400" y="2019300"/>
            <a:ext cx="8654934" cy="923330"/>
          </a:xfrm>
          <a:prstGeom prst="rect">
            <a:avLst/>
          </a:prstGeom>
          <a:noFill/>
        </p:spPr>
        <p:txBody>
          <a:bodyPr wrap="none" lIns="91440" tIns="45720" rIns="91440" bIns="45720">
            <a:spAutoFit/>
          </a:bodyPr>
          <a:lstStyle/>
          <a:p>
            <a:pPr algn="ctr"/>
            <a:r>
              <a:rPr lang="vi-VN" sz="5400" b="1" cap="none" spc="50" dirty="0">
                <a:ln w="0"/>
                <a:solidFill>
                  <a:schemeClr val="bg2">
                    <a:lumMod val="10000"/>
                  </a:schemeClr>
                </a:solidFill>
                <a:effectLst>
                  <a:innerShdw blurRad="63500" dist="50800" dir="13500000">
                    <a:srgbClr val="000000">
                      <a:alpha val="50000"/>
                    </a:srgbClr>
                  </a:innerShdw>
                </a:effectLst>
              </a:rPr>
              <a:t>BLUEPRINT DOCUMENT </a:t>
            </a:r>
            <a:endParaRPr lang="en-US" sz="5400" b="1" cap="none" spc="50" dirty="0">
              <a:ln w="0"/>
              <a:solidFill>
                <a:schemeClr val="bg2">
                  <a:lumMod val="10000"/>
                </a:schemeClr>
              </a:solidFill>
              <a:effectLst>
                <a:innerShdw blurRad="63500" dist="50800" dir="13500000">
                  <a:srgbClr val="000000">
                    <a:alpha val="50000"/>
                  </a:srgbClr>
                </a:innerShdw>
              </a:effectLst>
            </a:endParaRPr>
          </a:p>
        </p:txBody>
      </p:sp>
      <p:sp>
        <p:nvSpPr>
          <p:cNvPr id="47" name="TextBox 46">
            <a:extLst>
              <a:ext uri="{FF2B5EF4-FFF2-40B4-BE49-F238E27FC236}">
                <a16:creationId xmlns:a16="http://schemas.microsoft.com/office/drawing/2014/main" id="{D9679FDA-9F79-9415-4C93-DBBE5D699BCB}"/>
              </a:ext>
            </a:extLst>
          </p:cNvPr>
          <p:cNvSpPr txBox="1"/>
          <p:nvPr/>
        </p:nvSpPr>
        <p:spPr>
          <a:xfrm>
            <a:off x="1981200" y="3467100"/>
            <a:ext cx="7315200" cy="749564"/>
          </a:xfrm>
          <a:prstGeom prst="rect">
            <a:avLst/>
          </a:prstGeom>
          <a:noFill/>
        </p:spPr>
        <p:txBody>
          <a:bodyPr wrap="square" rtlCol="0">
            <a:spAutoFit/>
          </a:bodyPr>
          <a:lstStyle/>
          <a:p>
            <a:pPr algn="ctr">
              <a:lnSpc>
                <a:spcPct val="150000"/>
              </a:lnSpc>
            </a:pPr>
            <a:r>
              <a:rPr lang="vi-VN" sz="3200" b="1" dirty="0"/>
              <a:t>SENIOR MASTER: TRAN VIEN CHI</a:t>
            </a:r>
            <a:endParaRPr lang="en-US" sz="3200" b="1" dirty="0"/>
          </a:p>
        </p:txBody>
      </p:sp>
      <p:sp>
        <p:nvSpPr>
          <p:cNvPr id="49" name="TextBox 48">
            <a:extLst>
              <a:ext uri="{FF2B5EF4-FFF2-40B4-BE49-F238E27FC236}">
                <a16:creationId xmlns:a16="http://schemas.microsoft.com/office/drawing/2014/main" id="{D89DB54B-2F0F-FBA2-96B8-F3BE17A1859A}"/>
              </a:ext>
            </a:extLst>
          </p:cNvPr>
          <p:cNvSpPr txBox="1"/>
          <p:nvPr/>
        </p:nvSpPr>
        <p:spPr>
          <a:xfrm>
            <a:off x="3200400" y="5143500"/>
            <a:ext cx="3810000" cy="553998"/>
          </a:xfrm>
          <a:prstGeom prst="rect">
            <a:avLst/>
          </a:prstGeom>
          <a:noFill/>
        </p:spPr>
        <p:txBody>
          <a:bodyPr wrap="square" rtlCol="0">
            <a:spAutoFit/>
          </a:bodyPr>
          <a:lstStyle/>
          <a:p>
            <a:pPr algn="ctr"/>
            <a:r>
              <a:rPr lang="vi-VN" sz="3000" b="1" i="1" dirty="0"/>
              <a:t>Project: Pizza Lover</a:t>
            </a:r>
            <a:endParaRPr lang="en-US" sz="3000" b="1" i="1" dirty="0"/>
          </a:p>
        </p:txBody>
      </p:sp>
      <p:sp>
        <p:nvSpPr>
          <p:cNvPr id="50" name="TextBox 49">
            <a:extLst>
              <a:ext uri="{FF2B5EF4-FFF2-40B4-BE49-F238E27FC236}">
                <a16:creationId xmlns:a16="http://schemas.microsoft.com/office/drawing/2014/main" id="{34529F0C-BB0E-3B74-F16A-386041F2AD27}"/>
              </a:ext>
            </a:extLst>
          </p:cNvPr>
          <p:cNvSpPr txBox="1"/>
          <p:nvPr/>
        </p:nvSpPr>
        <p:spPr>
          <a:xfrm>
            <a:off x="3182470" y="5823850"/>
            <a:ext cx="5504330" cy="2400657"/>
          </a:xfrm>
          <a:prstGeom prst="rect">
            <a:avLst/>
          </a:prstGeom>
          <a:noFill/>
        </p:spPr>
        <p:txBody>
          <a:bodyPr wrap="square" rtlCol="0">
            <a:spAutoFit/>
          </a:bodyPr>
          <a:lstStyle/>
          <a:p>
            <a:r>
              <a:rPr lang="vi-VN" sz="3000" b="1" i="1" dirty="0"/>
              <a:t>Presentation: Team 1</a:t>
            </a:r>
            <a:br>
              <a:rPr lang="en-US" sz="3000" b="1" i="1" dirty="0"/>
            </a:br>
            <a:r>
              <a:rPr lang="en-US" sz="3000" b="1" i="1" dirty="0" err="1"/>
              <a:t>Hồ</a:t>
            </a:r>
            <a:r>
              <a:rPr lang="en-US" sz="3000" b="1" i="1" dirty="0"/>
              <a:t> Thanh Duy </a:t>
            </a:r>
            <a:r>
              <a:rPr lang="en-US" sz="3000" b="1" i="1" dirty="0" err="1"/>
              <a:t>Khánh</a:t>
            </a:r>
            <a:endParaRPr lang="en-US" sz="3000" b="1" i="1" dirty="0"/>
          </a:p>
          <a:p>
            <a:r>
              <a:rPr lang="en-US" sz="3000" b="1" i="1" dirty="0" err="1"/>
              <a:t>Hồ</a:t>
            </a:r>
            <a:r>
              <a:rPr lang="en-US" sz="3000" b="1" i="1" dirty="0"/>
              <a:t> </a:t>
            </a:r>
            <a:r>
              <a:rPr lang="en-US" sz="3000" b="1" i="1" dirty="0" err="1"/>
              <a:t>Nguyễn</a:t>
            </a:r>
            <a:r>
              <a:rPr lang="en-US" sz="3000" b="1" i="1" dirty="0"/>
              <a:t> </a:t>
            </a:r>
            <a:r>
              <a:rPr lang="en-US" sz="3000" b="1" i="1" dirty="0" err="1"/>
              <a:t>Thảo</a:t>
            </a:r>
            <a:r>
              <a:rPr lang="en-US" sz="3000" b="1" i="1" dirty="0"/>
              <a:t> </a:t>
            </a:r>
            <a:r>
              <a:rPr lang="en-US" sz="3000" b="1" i="1" dirty="0" err="1"/>
              <a:t>Hiếu</a:t>
            </a:r>
            <a:endParaRPr lang="en-US" sz="3000" b="1" i="1" dirty="0"/>
          </a:p>
          <a:p>
            <a:r>
              <a:rPr lang="en-US" sz="3000" b="1" i="1" dirty="0" err="1"/>
              <a:t>Nguyễn</a:t>
            </a:r>
            <a:r>
              <a:rPr lang="en-US" sz="3000" b="1" i="1" dirty="0"/>
              <a:t> </a:t>
            </a:r>
            <a:r>
              <a:rPr lang="en-US" sz="3000" b="1" i="1" dirty="0" err="1"/>
              <a:t>Thị</a:t>
            </a:r>
            <a:r>
              <a:rPr lang="en-US" sz="3000" b="1" i="1" dirty="0"/>
              <a:t> Như </a:t>
            </a:r>
            <a:r>
              <a:rPr lang="en-US" sz="3000" b="1" i="1" dirty="0" err="1"/>
              <a:t>Phương</a:t>
            </a:r>
            <a:endParaRPr lang="en-US" sz="3000" b="1" i="1" dirty="0"/>
          </a:p>
          <a:p>
            <a:r>
              <a:rPr lang="en-US" sz="3000" b="1" i="1" dirty="0"/>
              <a:t>Trương Đặng Như Quỳnh</a:t>
            </a:r>
          </a:p>
        </p:txBody>
      </p:sp>
    </p:spTree>
    <p:extLst>
      <p:ext uri="{BB962C8B-B14F-4D97-AF65-F5344CB8AC3E}">
        <p14:creationId xmlns:p14="http://schemas.microsoft.com/office/powerpoint/2010/main" val="414523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1000" fill="hold"/>
                                        <p:tgtEl>
                                          <p:spTgt spid="47"/>
                                        </p:tgtEl>
                                        <p:attrNameLst>
                                          <p:attrName>ppt_w</p:attrName>
                                        </p:attrNameLst>
                                      </p:cBhvr>
                                      <p:tavLst>
                                        <p:tav tm="0">
                                          <p:val>
                                            <p:fltVal val="0"/>
                                          </p:val>
                                        </p:tav>
                                        <p:tav tm="100000">
                                          <p:val>
                                            <p:strVal val="#ppt_w"/>
                                          </p:val>
                                        </p:tav>
                                      </p:tavLst>
                                    </p:anim>
                                    <p:anim calcmode="lin" valueType="num">
                                      <p:cBhvr>
                                        <p:cTn id="26" dur="1000" fill="hold"/>
                                        <p:tgtEl>
                                          <p:spTgt spid="47"/>
                                        </p:tgtEl>
                                        <p:attrNameLst>
                                          <p:attrName>ppt_h</p:attrName>
                                        </p:attrNameLst>
                                      </p:cBhvr>
                                      <p:tavLst>
                                        <p:tav tm="0">
                                          <p:val>
                                            <p:fltVal val="0"/>
                                          </p:val>
                                        </p:tav>
                                        <p:tav tm="100000">
                                          <p:val>
                                            <p:strVal val="#ppt_h"/>
                                          </p:val>
                                        </p:tav>
                                      </p:tavLst>
                                    </p:anim>
                                    <p:anim calcmode="lin" valueType="num">
                                      <p:cBhvr>
                                        <p:cTn id="27" dur="1000" fill="hold"/>
                                        <p:tgtEl>
                                          <p:spTgt spid="47"/>
                                        </p:tgtEl>
                                        <p:attrNameLst>
                                          <p:attrName>style.rotation</p:attrName>
                                        </p:attrNameLst>
                                      </p:cBhvr>
                                      <p:tavLst>
                                        <p:tav tm="0">
                                          <p:val>
                                            <p:fltVal val="90"/>
                                          </p:val>
                                        </p:tav>
                                        <p:tav tm="100000">
                                          <p:val>
                                            <p:fltVal val="0"/>
                                          </p:val>
                                        </p:tav>
                                      </p:tavLst>
                                    </p:anim>
                                    <p:animEffect transition="in" filter="fade">
                                      <p:cBhvr>
                                        <p:cTn id="28" dur="1000"/>
                                        <p:tgtEl>
                                          <p:spTgt spid="4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1000" fill="hold"/>
                                        <p:tgtEl>
                                          <p:spTgt spid="49"/>
                                        </p:tgtEl>
                                        <p:attrNameLst>
                                          <p:attrName>ppt_w</p:attrName>
                                        </p:attrNameLst>
                                      </p:cBhvr>
                                      <p:tavLst>
                                        <p:tav tm="0">
                                          <p:val>
                                            <p:fltVal val="0"/>
                                          </p:val>
                                        </p:tav>
                                        <p:tav tm="100000">
                                          <p:val>
                                            <p:strVal val="#ppt_w"/>
                                          </p:val>
                                        </p:tav>
                                      </p:tavLst>
                                    </p:anim>
                                    <p:anim calcmode="lin" valueType="num">
                                      <p:cBhvr>
                                        <p:cTn id="32" dur="1000" fill="hold"/>
                                        <p:tgtEl>
                                          <p:spTgt spid="49"/>
                                        </p:tgtEl>
                                        <p:attrNameLst>
                                          <p:attrName>ppt_h</p:attrName>
                                        </p:attrNameLst>
                                      </p:cBhvr>
                                      <p:tavLst>
                                        <p:tav tm="0">
                                          <p:val>
                                            <p:fltVal val="0"/>
                                          </p:val>
                                        </p:tav>
                                        <p:tav tm="100000">
                                          <p:val>
                                            <p:strVal val="#ppt_h"/>
                                          </p:val>
                                        </p:tav>
                                      </p:tavLst>
                                    </p:anim>
                                    <p:anim calcmode="lin" valueType="num">
                                      <p:cBhvr>
                                        <p:cTn id="33" dur="1000" fill="hold"/>
                                        <p:tgtEl>
                                          <p:spTgt spid="49"/>
                                        </p:tgtEl>
                                        <p:attrNameLst>
                                          <p:attrName>style.rotation</p:attrName>
                                        </p:attrNameLst>
                                      </p:cBhvr>
                                      <p:tavLst>
                                        <p:tav tm="0">
                                          <p:val>
                                            <p:fltVal val="90"/>
                                          </p:val>
                                        </p:tav>
                                        <p:tav tm="100000">
                                          <p:val>
                                            <p:fltVal val="0"/>
                                          </p:val>
                                        </p:tav>
                                      </p:tavLst>
                                    </p:anim>
                                    <p:animEffect transition="in" filter="fade">
                                      <p:cBhvr>
                                        <p:cTn id="34" dur="1000"/>
                                        <p:tgtEl>
                                          <p:spTgt spid="4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1000" fill="hold"/>
                                        <p:tgtEl>
                                          <p:spTgt spid="50"/>
                                        </p:tgtEl>
                                        <p:attrNameLst>
                                          <p:attrName>ppt_w</p:attrName>
                                        </p:attrNameLst>
                                      </p:cBhvr>
                                      <p:tavLst>
                                        <p:tav tm="0">
                                          <p:val>
                                            <p:fltVal val="0"/>
                                          </p:val>
                                        </p:tav>
                                        <p:tav tm="100000">
                                          <p:val>
                                            <p:strVal val="#ppt_w"/>
                                          </p:val>
                                        </p:tav>
                                      </p:tavLst>
                                    </p:anim>
                                    <p:anim calcmode="lin" valueType="num">
                                      <p:cBhvr>
                                        <p:cTn id="38" dur="1000" fill="hold"/>
                                        <p:tgtEl>
                                          <p:spTgt spid="50"/>
                                        </p:tgtEl>
                                        <p:attrNameLst>
                                          <p:attrName>ppt_h</p:attrName>
                                        </p:attrNameLst>
                                      </p:cBhvr>
                                      <p:tavLst>
                                        <p:tav tm="0">
                                          <p:val>
                                            <p:fltVal val="0"/>
                                          </p:val>
                                        </p:tav>
                                        <p:tav tm="100000">
                                          <p:val>
                                            <p:strVal val="#ppt_h"/>
                                          </p:val>
                                        </p:tav>
                                      </p:tavLst>
                                    </p:anim>
                                    <p:anim calcmode="lin" valueType="num">
                                      <p:cBhvr>
                                        <p:cTn id="39" dur="1000" fill="hold"/>
                                        <p:tgtEl>
                                          <p:spTgt spid="50"/>
                                        </p:tgtEl>
                                        <p:attrNameLst>
                                          <p:attrName>style.rotation</p:attrName>
                                        </p:attrNameLst>
                                      </p:cBhvr>
                                      <p:tavLst>
                                        <p:tav tm="0">
                                          <p:val>
                                            <p:fltVal val="90"/>
                                          </p:val>
                                        </p:tav>
                                        <p:tav tm="100000">
                                          <p:val>
                                            <p:fltVal val="0"/>
                                          </p:val>
                                        </p:tav>
                                      </p:tavLst>
                                    </p:anim>
                                    <p:animEffect transition="in" filter="fade">
                                      <p:cBhvr>
                                        <p:cTn id="40" dur="1000"/>
                                        <p:tgtEl>
                                          <p:spTgt spid="5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fltVal val="0"/>
                                          </p:val>
                                        </p:tav>
                                        <p:tav tm="100000">
                                          <p:val>
                                            <p:strVal val="#ppt_w"/>
                                          </p:val>
                                        </p:tav>
                                      </p:tavLst>
                                    </p:anim>
                                    <p:anim calcmode="lin" valueType="num">
                                      <p:cBhvr>
                                        <p:cTn id="44" dur="1000" fill="hold"/>
                                        <p:tgtEl>
                                          <p:spTgt spid="44"/>
                                        </p:tgtEl>
                                        <p:attrNameLst>
                                          <p:attrName>ppt_h</p:attrName>
                                        </p:attrNameLst>
                                      </p:cBhvr>
                                      <p:tavLst>
                                        <p:tav tm="0">
                                          <p:val>
                                            <p:fltVal val="0"/>
                                          </p:val>
                                        </p:tav>
                                        <p:tav tm="100000">
                                          <p:val>
                                            <p:strVal val="#ppt_h"/>
                                          </p:val>
                                        </p:tav>
                                      </p:tavLst>
                                    </p:anim>
                                    <p:anim calcmode="lin" valueType="num">
                                      <p:cBhvr>
                                        <p:cTn id="45" dur="1000" fill="hold"/>
                                        <p:tgtEl>
                                          <p:spTgt spid="44"/>
                                        </p:tgtEl>
                                        <p:attrNameLst>
                                          <p:attrName>style.rotation</p:attrName>
                                        </p:attrNameLst>
                                      </p:cBhvr>
                                      <p:tavLst>
                                        <p:tav tm="0">
                                          <p:val>
                                            <p:fltVal val="90"/>
                                          </p:val>
                                        </p:tav>
                                        <p:tav tm="100000">
                                          <p:val>
                                            <p:fltVal val="0"/>
                                          </p:val>
                                        </p:tav>
                                      </p:tavLst>
                                    </p:anim>
                                    <p:animEffect transition="in" filter="fade">
                                      <p:cBhvr>
                                        <p:cTn id="46"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p:bldP spid="47" grpId="0"/>
      <p:bldP spid="49"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2691275" y="2179745"/>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sz="2800" b="1">
                <a:latin typeface="Arial" panose="020B0604020202020204" pitchFamily="34" charset="0"/>
                <a:cs typeface="Arial" panose="020B0604020202020204" pitchFamily="34" charset="0"/>
              </a:endParaRPr>
            </a:p>
          </p:txBody>
        </p:sp>
      </p:grpSp>
      <p:grpSp>
        <p:nvGrpSpPr>
          <p:cNvPr id="13" name="Group 13"/>
          <p:cNvGrpSpPr/>
          <p:nvPr/>
        </p:nvGrpSpPr>
        <p:grpSpPr>
          <a:xfrm>
            <a:off x="11638092" y="1512782"/>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a:p>
          </p:txBody>
        </p:sp>
      </p:grpSp>
      <p:grpSp>
        <p:nvGrpSpPr>
          <p:cNvPr id="15" name="Group 15"/>
          <p:cNvGrpSpPr/>
          <p:nvPr/>
        </p:nvGrpSpPr>
        <p:grpSpPr>
          <a:xfrm>
            <a:off x="10928304" y="4033124"/>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txBody>
            <a:bodyPr/>
            <a:lstStyle/>
            <a:p>
              <a:endParaRPr lang="en-US"/>
            </a:p>
          </p:txBody>
        </p:sp>
      </p:grpSp>
      <p:grpSp>
        <p:nvGrpSpPr>
          <p:cNvPr id="17" name="Group 17"/>
          <p:cNvGrpSpPr/>
          <p:nvPr/>
        </p:nvGrpSpPr>
        <p:grpSpPr>
          <a:xfrm>
            <a:off x="9871949" y="3363782"/>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txBody>
            <a:bodyPr/>
            <a:lstStyle/>
            <a:p>
              <a:endParaRPr lang="en-US"/>
            </a:p>
          </p:txBody>
        </p:sp>
      </p:grpSp>
      <p:grpSp>
        <p:nvGrpSpPr>
          <p:cNvPr id="19" name="Group 19"/>
          <p:cNvGrpSpPr/>
          <p:nvPr/>
        </p:nvGrpSpPr>
        <p:grpSpPr>
          <a:xfrm>
            <a:off x="9190711" y="5888883"/>
            <a:ext cx="4489509" cy="1594842"/>
            <a:chOff x="0" y="0"/>
            <a:chExt cx="4075920" cy="1447920"/>
          </a:xfrm>
        </p:grpSpPr>
        <p:sp>
          <p:nvSpPr>
            <p:cNvPr id="20" name="Freeform 20"/>
            <p:cNvSpPr/>
            <p:nvPr/>
          </p:nvSpPr>
          <p:spPr>
            <a:xfrm>
              <a:off x="0" y="0"/>
              <a:ext cx="4075811" cy="1447927"/>
            </a:xfrm>
            <a:custGeom>
              <a:avLst/>
              <a:gdLst/>
              <a:ahLst/>
              <a:cxnLst/>
              <a:rect l="l" t="t" r="r" b="b"/>
              <a:pathLst>
                <a:path w="4075811" h="1447927">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txBody>
            <a:bodyPr/>
            <a:lstStyle/>
            <a:p>
              <a:endParaRPr lang="en-US"/>
            </a:p>
          </p:txBody>
        </p:sp>
      </p:grpSp>
      <p:grpSp>
        <p:nvGrpSpPr>
          <p:cNvPr id="21" name="Group 21"/>
          <p:cNvGrpSpPr/>
          <p:nvPr/>
        </p:nvGrpSpPr>
        <p:grpSpPr>
          <a:xfrm>
            <a:off x="8011895" y="5217162"/>
            <a:ext cx="2264208" cy="2264208"/>
            <a:chOff x="9781" y="0"/>
            <a:chExt cx="2055622" cy="2055622"/>
          </a:xfrm>
        </p:grpSpPr>
        <p:sp>
          <p:nvSpPr>
            <p:cNvPr id="22" name="Freeform 22"/>
            <p:cNvSpPr/>
            <p:nvPr/>
          </p:nvSpPr>
          <p:spPr>
            <a:xfrm>
              <a:off x="9781"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txBody>
            <a:bodyPr/>
            <a:lstStyle/>
            <a:p>
              <a:endParaRPr lang="en-US"/>
            </a:p>
          </p:txBody>
        </p:sp>
      </p:grpSp>
      <p:grpSp>
        <p:nvGrpSpPr>
          <p:cNvPr id="23" name="Group 23"/>
          <p:cNvGrpSpPr/>
          <p:nvPr/>
        </p:nvGrpSpPr>
        <p:grpSpPr>
          <a:xfrm>
            <a:off x="7353193" y="7739090"/>
            <a:ext cx="4487922" cy="1594049"/>
            <a:chOff x="0" y="0"/>
            <a:chExt cx="4074480" cy="1447200"/>
          </a:xfrm>
        </p:grpSpPr>
        <p:sp>
          <p:nvSpPr>
            <p:cNvPr id="24" name="Freeform 24"/>
            <p:cNvSpPr/>
            <p:nvPr/>
          </p:nvSpPr>
          <p:spPr>
            <a:xfrm>
              <a:off x="0" y="0"/>
              <a:ext cx="4074414" cy="1447165"/>
            </a:xfrm>
            <a:custGeom>
              <a:avLst/>
              <a:gdLst/>
              <a:ahLst/>
              <a:cxnLst/>
              <a:rect l="l" t="t" r="r" b="b"/>
              <a:pathLst>
                <a:path w="4074414" h="1447165">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txBody>
            <a:bodyPr/>
            <a:lstStyle/>
            <a:p>
              <a:endParaRPr lang="en-US"/>
            </a:p>
          </p:txBody>
        </p:sp>
      </p:grpSp>
      <p:grpSp>
        <p:nvGrpSpPr>
          <p:cNvPr id="25" name="Group 25"/>
          <p:cNvGrpSpPr/>
          <p:nvPr/>
        </p:nvGrpSpPr>
        <p:grpSpPr>
          <a:xfrm>
            <a:off x="6238151" y="7067369"/>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txBody>
            <a:bodyPr/>
            <a:lstStyle/>
            <a:p>
              <a:endParaRPr lang="en-US" dirty="0"/>
            </a:p>
          </p:txBody>
        </p:sp>
      </p:grpSp>
      <p:sp>
        <p:nvSpPr>
          <p:cNvPr id="27" name="TextBox 27"/>
          <p:cNvSpPr txBox="1"/>
          <p:nvPr/>
        </p:nvSpPr>
        <p:spPr>
          <a:xfrm>
            <a:off x="8745932" y="8347697"/>
            <a:ext cx="2732632" cy="410369"/>
          </a:xfrm>
          <a:prstGeom prst="rect">
            <a:avLst/>
          </a:prstGeom>
        </p:spPr>
        <p:txBody>
          <a:bodyPr lIns="0" tIns="0" rIns="0" bIns="0" rtlCol="0" anchor="t">
            <a:spAutoFit/>
          </a:bodyPr>
          <a:lstStyle/>
          <a:p>
            <a:pPr>
              <a:lnSpc>
                <a:spcPts val="3231"/>
              </a:lnSpc>
            </a:pPr>
            <a:r>
              <a:rPr lang="en-US" sz="2800" b="1" spc="229" dirty="0">
                <a:solidFill>
                  <a:srgbClr val="231F20"/>
                </a:solidFill>
                <a:latin typeface="Arial" panose="020B0604020202020204" pitchFamily="34" charset="0"/>
                <a:cs typeface="Arial" panose="020B0604020202020204" pitchFamily="34" charset="0"/>
              </a:rPr>
              <a:t>Home - POS</a:t>
            </a:r>
          </a:p>
        </p:txBody>
      </p:sp>
      <p:sp>
        <p:nvSpPr>
          <p:cNvPr id="32" name="TextBox 32"/>
          <p:cNvSpPr txBox="1"/>
          <p:nvPr/>
        </p:nvSpPr>
        <p:spPr>
          <a:xfrm>
            <a:off x="10505194" y="6490877"/>
            <a:ext cx="2732632" cy="410369"/>
          </a:xfrm>
          <a:prstGeom prst="rect">
            <a:avLst/>
          </a:prstGeom>
        </p:spPr>
        <p:txBody>
          <a:bodyPr lIns="0" tIns="0" rIns="0" bIns="0" rtlCol="0" anchor="t">
            <a:spAutoFit/>
          </a:bodyPr>
          <a:lstStyle/>
          <a:p>
            <a:pPr marL="0" lvl="1" indent="0" algn="l">
              <a:lnSpc>
                <a:spcPts val="3231"/>
              </a:lnSpc>
              <a:spcBef>
                <a:spcPct val="0"/>
              </a:spcBef>
            </a:pPr>
            <a:r>
              <a:rPr lang="en-US" sz="2800" b="1" u="none" spc="229" dirty="0">
                <a:solidFill>
                  <a:srgbClr val="231F20"/>
                </a:solidFill>
                <a:latin typeface="Arial" panose="020B0604020202020204" pitchFamily="34" charset="0"/>
                <a:cs typeface="Arial" panose="020B0604020202020204" pitchFamily="34" charset="0"/>
              </a:rPr>
              <a:t>Products</a:t>
            </a:r>
          </a:p>
        </p:txBody>
      </p:sp>
      <p:sp>
        <p:nvSpPr>
          <p:cNvPr id="33" name="TextBox 33"/>
          <p:cNvSpPr txBox="1"/>
          <p:nvPr/>
        </p:nvSpPr>
        <p:spPr>
          <a:xfrm>
            <a:off x="12377430" y="4635911"/>
            <a:ext cx="2732632" cy="410369"/>
          </a:xfrm>
          <a:prstGeom prst="rect">
            <a:avLst/>
          </a:prstGeom>
        </p:spPr>
        <p:txBody>
          <a:bodyPr lIns="0" tIns="0" rIns="0" bIns="0" rtlCol="0" anchor="t">
            <a:spAutoFit/>
          </a:bodyPr>
          <a:lstStyle/>
          <a:p>
            <a:pPr marL="0" lvl="1" indent="0" algn="l">
              <a:lnSpc>
                <a:spcPts val="3231"/>
              </a:lnSpc>
              <a:spcBef>
                <a:spcPct val="0"/>
              </a:spcBef>
            </a:pPr>
            <a:r>
              <a:rPr lang="en-US" sz="2800" b="1" u="none" spc="229" dirty="0">
                <a:solidFill>
                  <a:srgbClr val="231F20"/>
                </a:solidFill>
                <a:latin typeface="Arial" panose="020B0604020202020204" pitchFamily="34" charset="0"/>
                <a:cs typeface="Arial" panose="020B0604020202020204" pitchFamily="34" charset="0"/>
              </a:rPr>
              <a:t>Orders</a:t>
            </a:r>
          </a:p>
        </p:txBody>
      </p:sp>
      <p:sp>
        <p:nvSpPr>
          <p:cNvPr id="34" name="TextBox 34"/>
          <p:cNvSpPr txBox="1"/>
          <p:nvPr/>
        </p:nvSpPr>
        <p:spPr>
          <a:xfrm>
            <a:off x="14052289" y="2781342"/>
            <a:ext cx="2732632" cy="410369"/>
          </a:xfrm>
          <a:prstGeom prst="rect">
            <a:avLst/>
          </a:prstGeom>
        </p:spPr>
        <p:txBody>
          <a:bodyPr lIns="0" tIns="0" rIns="0" bIns="0" rtlCol="0" anchor="t">
            <a:spAutoFit/>
          </a:bodyPr>
          <a:lstStyle/>
          <a:p>
            <a:pPr marL="0" lvl="1" indent="0" algn="l">
              <a:lnSpc>
                <a:spcPts val="3231"/>
              </a:lnSpc>
              <a:spcBef>
                <a:spcPct val="0"/>
              </a:spcBef>
            </a:pPr>
            <a:r>
              <a:rPr lang="en-US" sz="2800" b="1" u="none" spc="229" dirty="0">
                <a:solidFill>
                  <a:srgbClr val="231F20"/>
                </a:solidFill>
                <a:latin typeface="Arial" panose="020B0604020202020204" pitchFamily="34" charset="0"/>
                <a:cs typeface="Arial" panose="020B0604020202020204" pitchFamily="34" charset="0"/>
              </a:rPr>
              <a:t>Dashboard</a:t>
            </a:r>
          </a:p>
        </p:txBody>
      </p:sp>
      <p:sp>
        <p:nvSpPr>
          <p:cNvPr id="35" name="TextBox 35"/>
          <p:cNvSpPr txBox="1"/>
          <p:nvPr/>
        </p:nvSpPr>
        <p:spPr>
          <a:xfrm>
            <a:off x="2131723" y="4657167"/>
            <a:ext cx="6965567" cy="2155014"/>
          </a:xfrm>
          <a:prstGeom prst="rect">
            <a:avLst/>
          </a:prstGeom>
        </p:spPr>
        <p:txBody>
          <a:bodyPr wrap="square" lIns="0" tIns="0" rIns="0" bIns="0" rtlCol="0" anchor="t">
            <a:spAutoFit/>
          </a:bodyPr>
          <a:lstStyle/>
          <a:p>
            <a:pPr>
              <a:lnSpc>
                <a:spcPts val="5628"/>
              </a:lnSpc>
            </a:pPr>
            <a:r>
              <a:rPr lang="en-US" sz="5684" b="1" spc="198" dirty="0">
                <a:solidFill>
                  <a:srgbClr val="040506"/>
                </a:solidFill>
                <a:latin typeface="Arial" panose="020B0604020202020204" pitchFamily="34" charset="0"/>
                <a:cs typeface="Arial" panose="020B0604020202020204" pitchFamily="34" charset="0"/>
              </a:rPr>
              <a:t>Giao </a:t>
            </a:r>
            <a:r>
              <a:rPr lang="en-US" sz="5684" b="1" spc="198" dirty="0" err="1">
                <a:solidFill>
                  <a:srgbClr val="040506"/>
                </a:solidFill>
                <a:latin typeface="Arial" panose="020B0604020202020204" pitchFamily="34" charset="0"/>
                <a:cs typeface="Arial" panose="020B0604020202020204" pitchFamily="34" charset="0"/>
              </a:rPr>
              <a:t>diện</a:t>
            </a:r>
            <a:r>
              <a:rPr lang="en-US" sz="5684" b="1" spc="198" dirty="0">
                <a:solidFill>
                  <a:srgbClr val="040506"/>
                </a:solidFill>
                <a:latin typeface="Arial" panose="020B0604020202020204" pitchFamily="34" charset="0"/>
                <a:cs typeface="Arial" panose="020B0604020202020204" pitchFamily="34" charset="0"/>
              </a:rPr>
              <a:t> admin backend E-commerce </a:t>
            </a:r>
          </a:p>
        </p:txBody>
      </p:sp>
      <p:pic>
        <p:nvPicPr>
          <p:cNvPr id="42" name="Picture 41" descr="A screenshot of a computer&#10;&#10;Description automatically generated">
            <a:extLst>
              <a:ext uri="{FF2B5EF4-FFF2-40B4-BE49-F238E27FC236}">
                <a16:creationId xmlns:a16="http://schemas.microsoft.com/office/drawing/2014/main" id="{0E1E7FB4-3B66-0CB7-C8B3-372E5A41943F}"/>
              </a:ext>
            </a:extLst>
          </p:cNvPr>
          <p:cNvPicPr>
            <a:picLocks noChangeAspect="1"/>
          </p:cNvPicPr>
          <p:nvPr/>
        </p:nvPicPr>
        <p:blipFill rotWithShape="1">
          <a:blip r:embed="rId2">
            <a:extLst>
              <a:ext uri="{28A0092B-C50C-407E-A947-70E740481C1C}">
                <a14:useLocalDpi xmlns:a14="http://schemas.microsoft.com/office/drawing/2010/main" val="0"/>
              </a:ext>
            </a:extLst>
          </a:blip>
          <a:srcRect l="-1908" r="996" b="67190"/>
          <a:stretch/>
        </p:blipFill>
        <p:spPr>
          <a:xfrm>
            <a:off x="23613" y="0"/>
            <a:ext cx="9296296" cy="5597523"/>
          </a:xfrm>
          <a:prstGeom prst="diagStripe">
            <a:avLst/>
          </a:prstGeom>
        </p:spPr>
      </p:pic>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txBody>
            <a:bodyPr/>
            <a:lstStyle/>
            <a:p>
              <a:endParaRPr lang="en-US"/>
            </a:p>
          </p:txBody>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txBody>
            <a:bodyPr/>
            <a:lstStyle/>
            <a:p>
              <a:endParaRPr lang="en-US"/>
            </a:p>
          </p:txBody>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pic>
        <p:nvPicPr>
          <p:cNvPr id="48" name="Picture 47">
            <a:extLst>
              <a:ext uri="{FF2B5EF4-FFF2-40B4-BE49-F238E27FC236}">
                <a16:creationId xmlns:a16="http://schemas.microsoft.com/office/drawing/2014/main" id="{0F8EE27C-B4DC-8C21-255C-D603B3D79E8E}"/>
              </a:ext>
            </a:extLst>
          </p:cNvPr>
          <p:cNvPicPr>
            <a:picLocks noChangeAspect="1"/>
          </p:cNvPicPr>
          <p:nvPr/>
        </p:nvPicPr>
        <p:blipFill>
          <a:blip r:embed="rId3"/>
          <a:stretch>
            <a:fillRect/>
          </a:stretch>
        </p:blipFill>
        <p:spPr>
          <a:xfrm>
            <a:off x="106236" y="227623"/>
            <a:ext cx="1607416" cy="1599869"/>
          </a:xfrm>
          <a:prstGeom prst="rect">
            <a:avLst/>
          </a:prstGeom>
        </p:spPr>
      </p:pic>
      <p:pic>
        <p:nvPicPr>
          <p:cNvPr id="50" name="Graphic 49" descr="Bar graph with upward trend with solid fill">
            <a:extLst>
              <a:ext uri="{FF2B5EF4-FFF2-40B4-BE49-F238E27FC236}">
                <a16:creationId xmlns:a16="http://schemas.microsoft.com/office/drawing/2014/main" id="{4400D7B4-A9C0-33CA-D54F-A7B7479948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13380" y="2187277"/>
            <a:ext cx="914400" cy="914400"/>
          </a:xfrm>
          <a:prstGeom prst="rect">
            <a:avLst/>
          </a:prstGeom>
        </p:spPr>
      </p:pic>
      <p:pic>
        <p:nvPicPr>
          <p:cNvPr id="52" name="Graphic 51" descr="Receipt with solid fill">
            <a:extLst>
              <a:ext uri="{FF2B5EF4-FFF2-40B4-BE49-F238E27FC236}">
                <a16:creationId xmlns:a16="http://schemas.microsoft.com/office/drawing/2014/main" id="{95D3169B-F316-8B26-2DC8-2D4766BECD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48427" y="4039467"/>
            <a:ext cx="914400" cy="914400"/>
          </a:xfrm>
          <a:prstGeom prst="rect">
            <a:avLst/>
          </a:prstGeom>
        </p:spPr>
      </p:pic>
      <p:pic>
        <p:nvPicPr>
          <p:cNvPr id="54" name="Graphic 53" descr="Whole pizza with solid fill">
            <a:extLst>
              <a:ext uri="{FF2B5EF4-FFF2-40B4-BE49-F238E27FC236}">
                <a16:creationId xmlns:a16="http://schemas.microsoft.com/office/drawing/2014/main" id="{CD2ADAA2-3AEC-23E0-1671-D426A3C021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6799" y="5892066"/>
            <a:ext cx="914400" cy="914400"/>
          </a:xfrm>
          <a:prstGeom prst="rect">
            <a:avLst/>
          </a:prstGeom>
        </p:spPr>
      </p:pic>
      <p:pic>
        <p:nvPicPr>
          <p:cNvPr id="56" name="Graphic 55" descr="Kiosk with solid fill">
            <a:extLst>
              <a:ext uri="{FF2B5EF4-FFF2-40B4-BE49-F238E27FC236}">
                <a16:creationId xmlns:a16="http://schemas.microsoft.com/office/drawing/2014/main" id="{E1F489E4-6DDD-1E9D-69EB-EFA8FA40273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12646" y="7743054"/>
            <a:ext cx="914400" cy="914400"/>
          </a:xfrm>
          <a:prstGeom prst="rect">
            <a:avLst/>
          </a:prstGeom>
        </p:spPr>
      </p:pic>
    </p:spTree>
    <p:extLst>
      <p:ext uri="{BB962C8B-B14F-4D97-AF65-F5344CB8AC3E}">
        <p14:creationId xmlns:p14="http://schemas.microsoft.com/office/powerpoint/2010/main" val="1796196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09BEF-D2BE-ACEC-037F-9BA03378B64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2DD562D-34D5-24E0-7AA3-4F87D1F42E54}"/>
              </a:ext>
            </a:extLst>
          </p:cNvPr>
          <p:cNvGrpSpPr/>
          <p:nvPr/>
        </p:nvGrpSpPr>
        <p:grpSpPr>
          <a:xfrm>
            <a:off x="633448" y="374453"/>
            <a:ext cx="17021103" cy="2483047"/>
            <a:chOff x="0" y="0"/>
            <a:chExt cx="4482924" cy="1045650"/>
          </a:xfrm>
        </p:grpSpPr>
        <p:sp>
          <p:nvSpPr>
            <p:cNvPr id="4" name="Freeform 4">
              <a:extLst>
                <a:ext uri="{FF2B5EF4-FFF2-40B4-BE49-F238E27FC236}">
                  <a16:creationId xmlns:a16="http://schemas.microsoft.com/office/drawing/2014/main" id="{BCB72ADE-5AFA-2EDE-10D5-C47BE397D707}"/>
                </a:ext>
              </a:extLst>
            </p:cNvPr>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a:extLst>
                <a:ext uri="{FF2B5EF4-FFF2-40B4-BE49-F238E27FC236}">
                  <a16:creationId xmlns:a16="http://schemas.microsoft.com/office/drawing/2014/main" id="{A7D04CB9-D5B1-3683-9DAD-4E4F6EB19F69}"/>
                </a:ext>
              </a:extLst>
            </p:cNvPr>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a:extLst>
              <a:ext uri="{FF2B5EF4-FFF2-40B4-BE49-F238E27FC236}">
                <a16:creationId xmlns:a16="http://schemas.microsoft.com/office/drawing/2014/main" id="{71E0B66A-8FEC-EA10-5D60-B188097802D5}"/>
              </a:ext>
            </a:extLst>
          </p:cNvPr>
          <p:cNvSpPr/>
          <p:nvPr/>
        </p:nvSpPr>
        <p:spPr>
          <a:xfrm>
            <a:off x="667020" y="395051"/>
            <a:ext cx="16933642" cy="2462449"/>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US" dirty="0"/>
          </a:p>
        </p:txBody>
      </p:sp>
      <p:sp>
        <p:nvSpPr>
          <p:cNvPr id="13" name="TextBox 13">
            <a:extLst>
              <a:ext uri="{FF2B5EF4-FFF2-40B4-BE49-F238E27FC236}">
                <a16:creationId xmlns:a16="http://schemas.microsoft.com/office/drawing/2014/main" id="{49708803-6DFD-3BD8-5D4A-929B8E90D2F7}"/>
              </a:ext>
            </a:extLst>
          </p:cNvPr>
          <p:cNvSpPr txBox="1"/>
          <p:nvPr/>
        </p:nvSpPr>
        <p:spPr>
          <a:xfrm>
            <a:off x="4375955" y="939169"/>
            <a:ext cx="9515774" cy="1384931"/>
          </a:xfrm>
          <a:prstGeom prst="rect">
            <a:avLst/>
          </a:prstGeom>
        </p:spPr>
        <p:txBody>
          <a:bodyPr lIns="0" tIns="0" rIns="0" bIns="0" rtlCol="0" anchor="t">
            <a:spAutoFit/>
          </a:bodyPr>
          <a:lstStyle/>
          <a:p>
            <a:pPr marL="0" lvl="0" indent="0" algn="ctr">
              <a:lnSpc>
                <a:spcPts val="11502"/>
              </a:lnSpc>
              <a:spcBef>
                <a:spcPct val="0"/>
              </a:spcBef>
            </a:pPr>
            <a:r>
              <a:rPr lang="en-US" sz="8335" spc="816" dirty="0">
                <a:solidFill>
                  <a:srgbClr val="FFFFFF"/>
                </a:solidFill>
                <a:latin typeface="Codec Pro ExtraBold"/>
              </a:rPr>
              <a:t>DASHBOARD</a:t>
            </a:r>
          </a:p>
        </p:txBody>
      </p:sp>
      <p:pic>
        <p:nvPicPr>
          <p:cNvPr id="6" name="Picture 5">
            <a:extLst>
              <a:ext uri="{FF2B5EF4-FFF2-40B4-BE49-F238E27FC236}">
                <a16:creationId xmlns:a16="http://schemas.microsoft.com/office/drawing/2014/main" id="{3F92FF00-F80E-45ED-EEC1-CD7D4067D528}"/>
              </a:ext>
            </a:extLst>
          </p:cNvPr>
          <p:cNvPicPr>
            <a:picLocks noChangeAspect="1"/>
          </p:cNvPicPr>
          <p:nvPr/>
        </p:nvPicPr>
        <p:blipFill>
          <a:blip r:embed="rId3"/>
          <a:stretch>
            <a:fillRect/>
          </a:stretch>
        </p:blipFill>
        <p:spPr>
          <a:xfrm>
            <a:off x="2110117" y="3162300"/>
            <a:ext cx="14067766" cy="6729649"/>
          </a:xfrm>
          <a:prstGeom prst="rect">
            <a:avLst/>
          </a:prstGeom>
        </p:spPr>
      </p:pic>
    </p:spTree>
    <p:extLst>
      <p:ext uri="{BB962C8B-B14F-4D97-AF65-F5344CB8AC3E}">
        <p14:creationId xmlns:p14="http://schemas.microsoft.com/office/powerpoint/2010/main" val="17731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33448" y="374453"/>
            <a:ext cx="17021103" cy="2483047"/>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p:cNvSpPr/>
          <p:nvPr/>
        </p:nvSpPr>
        <p:spPr>
          <a:xfrm>
            <a:off x="667020" y="395051"/>
            <a:ext cx="16933642" cy="2462449"/>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US" dirty="0"/>
          </a:p>
        </p:txBody>
      </p:sp>
      <p:sp>
        <p:nvSpPr>
          <p:cNvPr id="13" name="TextBox 13"/>
          <p:cNvSpPr txBox="1"/>
          <p:nvPr/>
        </p:nvSpPr>
        <p:spPr>
          <a:xfrm>
            <a:off x="4375955" y="939169"/>
            <a:ext cx="9515774" cy="1384931"/>
          </a:xfrm>
          <a:prstGeom prst="rect">
            <a:avLst/>
          </a:prstGeom>
        </p:spPr>
        <p:txBody>
          <a:bodyPr lIns="0" tIns="0" rIns="0" bIns="0" rtlCol="0" anchor="t">
            <a:spAutoFit/>
          </a:bodyPr>
          <a:lstStyle/>
          <a:p>
            <a:pPr marL="0" lvl="0" indent="0" algn="ctr">
              <a:lnSpc>
                <a:spcPts val="11502"/>
              </a:lnSpc>
              <a:spcBef>
                <a:spcPct val="0"/>
              </a:spcBef>
            </a:pPr>
            <a:r>
              <a:rPr lang="en-US" sz="8335" spc="816" dirty="0">
                <a:solidFill>
                  <a:srgbClr val="FFFFFF"/>
                </a:solidFill>
                <a:latin typeface="Codec Pro ExtraBold"/>
              </a:rPr>
              <a:t>DASHBOARD</a:t>
            </a:r>
          </a:p>
        </p:txBody>
      </p:sp>
      <p:pic>
        <p:nvPicPr>
          <p:cNvPr id="31" name="Picture 30">
            <a:extLst>
              <a:ext uri="{FF2B5EF4-FFF2-40B4-BE49-F238E27FC236}">
                <a16:creationId xmlns:a16="http://schemas.microsoft.com/office/drawing/2014/main" id="{B999CD45-97A8-2EBF-80F4-FA24383A07A8}"/>
              </a:ext>
            </a:extLst>
          </p:cNvPr>
          <p:cNvPicPr>
            <a:picLocks noChangeAspect="1"/>
          </p:cNvPicPr>
          <p:nvPr/>
        </p:nvPicPr>
        <p:blipFill>
          <a:blip r:embed="rId3"/>
          <a:stretch>
            <a:fillRect/>
          </a:stretch>
        </p:blipFill>
        <p:spPr>
          <a:xfrm>
            <a:off x="1418897" y="3162649"/>
            <a:ext cx="15450207" cy="6720840"/>
          </a:xfrm>
          <a:prstGeom prst="rect">
            <a:avLst/>
          </a:prstGeom>
        </p:spPr>
      </p:pic>
    </p:spTree>
    <p:extLst>
      <p:ext uri="{BB962C8B-B14F-4D97-AF65-F5344CB8AC3E}">
        <p14:creationId xmlns:p14="http://schemas.microsoft.com/office/powerpoint/2010/main" val="1662740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864EB-CA11-A836-107A-DB5C5496F90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56ACEE1-7976-2D44-ACF9-3E6A059603A2}"/>
              </a:ext>
            </a:extLst>
          </p:cNvPr>
          <p:cNvGrpSpPr/>
          <p:nvPr/>
        </p:nvGrpSpPr>
        <p:grpSpPr>
          <a:xfrm>
            <a:off x="633448" y="374453"/>
            <a:ext cx="17021103" cy="2483047"/>
            <a:chOff x="0" y="0"/>
            <a:chExt cx="4482924" cy="1045650"/>
          </a:xfrm>
        </p:grpSpPr>
        <p:sp>
          <p:nvSpPr>
            <p:cNvPr id="4" name="Freeform 4">
              <a:extLst>
                <a:ext uri="{FF2B5EF4-FFF2-40B4-BE49-F238E27FC236}">
                  <a16:creationId xmlns:a16="http://schemas.microsoft.com/office/drawing/2014/main" id="{193DE16F-2C7B-8ADF-E07D-2E49AC736F80}"/>
                </a:ext>
              </a:extLst>
            </p:cNvPr>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txBody>
            <a:bodyPr/>
            <a:lstStyle/>
            <a:p>
              <a:endParaRPr lang="en-US"/>
            </a:p>
          </p:txBody>
        </p:sp>
        <p:sp>
          <p:nvSpPr>
            <p:cNvPr id="5" name="TextBox 5">
              <a:extLst>
                <a:ext uri="{FF2B5EF4-FFF2-40B4-BE49-F238E27FC236}">
                  <a16:creationId xmlns:a16="http://schemas.microsoft.com/office/drawing/2014/main" id="{022845E1-496A-BDD2-3C97-1D9704098C07}"/>
                </a:ext>
              </a:extLst>
            </p:cNvPr>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9" name="Freeform 9">
            <a:extLst>
              <a:ext uri="{FF2B5EF4-FFF2-40B4-BE49-F238E27FC236}">
                <a16:creationId xmlns:a16="http://schemas.microsoft.com/office/drawing/2014/main" id="{EBD41802-B27F-3EFA-7777-12AE80FEDBB9}"/>
              </a:ext>
            </a:extLst>
          </p:cNvPr>
          <p:cNvSpPr/>
          <p:nvPr/>
        </p:nvSpPr>
        <p:spPr>
          <a:xfrm>
            <a:off x="667020" y="395051"/>
            <a:ext cx="16933642" cy="2462449"/>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2">
              <a:alphaModFix amt="18000"/>
            </a:blip>
            <a:stretch>
              <a:fillRect t="-92914" b="-92914"/>
            </a:stretch>
          </a:blipFill>
        </p:spPr>
        <p:txBody>
          <a:bodyPr/>
          <a:lstStyle/>
          <a:p>
            <a:endParaRPr lang="en-US" dirty="0"/>
          </a:p>
        </p:txBody>
      </p:sp>
      <p:sp>
        <p:nvSpPr>
          <p:cNvPr id="13" name="TextBox 13">
            <a:extLst>
              <a:ext uri="{FF2B5EF4-FFF2-40B4-BE49-F238E27FC236}">
                <a16:creationId xmlns:a16="http://schemas.microsoft.com/office/drawing/2014/main" id="{E43692E8-FE2F-BBFA-4C89-C15E7BFACCD2}"/>
              </a:ext>
            </a:extLst>
          </p:cNvPr>
          <p:cNvSpPr txBox="1"/>
          <p:nvPr/>
        </p:nvSpPr>
        <p:spPr>
          <a:xfrm>
            <a:off x="4375955" y="939169"/>
            <a:ext cx="9515774" cy="1384931"/>
          </a:xfrm>
          <a:prstGeom prst="rect">
            <a:avLst/>
          </a:prstGeom>
        </p:spPr>
        <p:txBody>
          <a:bodyPr lIns="0" tIns="0" rIns="0" bIns="0" rtlCol="0" anchor="t">
            <a:spAutoFit/>
          </a:bodyPr>
          <a:lstStyle/>
          <a:p>
            <a:pPr marL="0" lvl="0" indent="0" algn="ctr">
              <a:lnSpc>
                <a:spcPts val="11502"/>
              </a:lnSpc>
              <a:spcBef>
                <a:spcPct val="0"/>
              </a:spcBef>
            </a:pPr>
            <a:r>
              <a:rPr lang="en-US" sz="8335" spc="816" dirty="0">
                <a:solidFill>
                  <a:srgbClr val="FFFFFF"/>
                </a:solidFill>
                <a:latin typeface="Codec Pro ExtraBold"/>
              </a:rPr>
              <a:t>DASHBOARD</a:t>
            </a:r>
          </a:p>
        </p:txBody>
      </p:sp>
      <p:pic>
        <p:nvPicPr>
          <p:cNvPr id="6" name="Picture 5">
            <a:extLst>
              <a:ext uri="{FF2B5EF4-FFF2-40B4-BE49-F238E27FC236}">
                <a16:creationId xmlns:a16="http://schemas.microsoft.com/office/drawing/2014/main" id="{750831F7-1F2E-DB45-4AA6-C3A536228DD6}"/>
              </a:ext>
            </a:extLst>
          </p:cNvPr>
          <p:cNvPicPr>
            <a:picLocks noChangeAspect="1"/>
          </p:cNvPicPr>
          <p:nvPr/>
        </p:nvPicPr>
        <p:blipFill>
          <a:blip r:embed="rId3"/>
          <a:stretch>
            <a:fillRect/>
          </a:stretch>
        </p:blipFill>
        <p:spPr>
          <a:xfrm>
            <a:off x="1835861" y="4914900"/>
            <a:ext cx="14616278" cy="3657600"/>
          </a:xfrm>
          <a:prstGeom prst="rect">
            <a:avLst/>
          </a:prstGeom>
        </p:spPr>
      </p:pic>
    </p:spTree>
    <p:extLst>
      <p:ext uri="{BB962C8B-B14F-4D97-AF65-F5344CB8AC3E}">
        <p14:creationId xmlns:p14="http://schemas.microsoft.com/office/powerpoint/2010/main" val="339325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903977" y="1596132"/>
            <a:ext cx="4290470" cy="765531"/>
          </a:xfrm>
          <a:prstGeom prst="rect">
            <a:avLst/>
          </a:prstGeom>
        </p:spPr>
        <p:txBody>
          <a:bodyPr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Orders</a:t>
            </a:r>
          </a:p>
        </p:txBody>
      </p:sp>
      <p:sp>
        <p:nvSpPr>
          <p:cNvPr id="33" name="Freeform 33"/>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TextBox 35">
            <a:extLst>
              <a:ext uri="{FF2B5EF4-FFF2-40B4-BE49-F238E27FC236}">
                <a16:creationId xmlns:a16="http://schemas.microsoft.com/office/drawing/2014/main" id="{FE21B165-9402-94F1-DFCE-E1743323856E}"/>
              </a:ext>
            </a:extLst>
          </p:cNvPr>
          <p:cNvSpPr txBox="1"/>
          <p:nvPr/>
        </p:nvSpPr>
        <p:spPr>
          <a:xfrm>
            <a:off x="12268200" y="3848100"/>
            <a:ext cx="5846826" cy="378565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Start/end date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chuẩn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tháng</a:t>
            </a:r>
            <a:r>
              <a:rPr lang="en-US" sz="2400" dirty="0">
                <a:latin typeface="Arial" panose="020B0604020202020204" pitchFamily="34" charset="0"/>
                <a:cs typeface="Arial" panose="020B0604020202020204" pitchFamily="34" charset="0"/>
              </a:rPr>
              <a:t> (DD/MM/YYY),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o	YYYY: </a:t>
            </a:r>
            <a:r>
              <a:rPr lang="en-US" sz="2400" dirty="0" err="1">
                <a:latin typeface="Arial" panose="020B0604020202020204" pitchFamily="34" charset="0"/>
                <a:cs typeface="Arial" panose="020B0604020202020204" pitchFamily="34" charset="0"/>
              </a:rPr>
              <a:t>Năm</a:t>
            </a:r>
            <a:r>
              <a:rPr lang="en-US" sz="2400" dirty="0">
                <a:latin typeface="Arial" panose="020B0604020202020204" pitchFamily="34" charset="0"/>
                <a:cs typeface="Arial" panose="020B0604020202020204" pitchFamily="34" charset="0"/>
              </a:rPr>
              <a:t> (4 </a:t>
            </a:r>
            <a:r>
              <a:rPr lang="en-US" sz="2400" dirty="0" err="1">
                <a:latin typeface="Arial" panose="020B0604020202020204" pitchFamily="34" charset="0"/>
                <a:cs typeface="Arial" panose="020B0604020202020204" pitchFamily="34" charset="0"/>
              </a:rPr>
              <a:t>chữ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o	MM: </a:t>
            </a:r>
            <a:r>
              <a:rPr lang="en-US" sz="2400" dirty="0" err="1">
                <a:latin typeface="Arial" panose="020B0604020202020204" pitchFamily="34" charset="0"/>
                <a:cs typeface="Arial" panose="020B0604020202020204" pitchFamily="34" charset="0"/>
              </a:rPr>
              <a:t>Tháng</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chữ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o	DD: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chữ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o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24/01/2024</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Store</a:t>
            </a:r>
            <a:r>
              <a:rPr lang="en-US" sz="2400" dirty="0">
                <a:latin typeface="Arial" panose="020B0604020202020204" pitchFamily="34" charset="0"/>
                <a:cs typeface="Arial" panose="020B0604020202020204" pitchFamily="34" charset="0"/>
              </a:rPr>
              <a:t>: </a:t>
            </a:r>
            <a:r>
              <a:rPr lang="en-US" sz="2400" dirty="0">
                <a:effectLst/>
                <a:latin typeface="Arial" panose="020B0604020202020204" pitchFamily="34" charset="0"/>
                <a:ea typeface="Times New Roman" panose="02020603050405020304" pitchFamily="18" charset="0"/>
                <a:cs typeface="Arial" panose="020B0604020202020204" pitchFamily="34" charset="0"/>
              </a:rPr>
              <a:t>‘Quan 1’, ‘Quan 2’ </a:t>
            </a:r>
            <a:r>
              <a:rPr lang="en-US" sz="2400" dirty="0" err="1">
                <a:effectLst/>
                <a:latin typeface="Arial" panose="020B0604020202020204" pitchFamily="34" charset="0"/>
                <a:ea typeface="Times New Roman" panose="02020603050405020304" pitchFamily="18" charset="0"/>
                <a:cs typeface="Arial" panose="020B0604020202020204" pitchFamily="34" charset="0"/>
              </a:rPr>
              <a:t>và</a:t>
            </a:r>
            <a:r>
              <a:rPr lang="en-US" sz="2400" dirty="0">
                <a:effectLst/>
                <a:latin typeface="Arial" panose="020B0604020202020204" pitchFamily="34" charset="0"/>
                <a:ea typeface="Times New Roman" panose="02020603050405020304" pitchFamily="18" charset="0"/>
                <a:cs typeface="Arial" panose="020B0604020202020204" pitchFamily="34" charset="0"/>
              </a:rPr>
              <a:t> ‘Quan Binh Thanh’.</a:t>
            </a:r>
          </a:p>
          <a:p>
            <a:endParaRPr lang="en-US" sz="2400" dirty="0">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404FEFF3-C7DE-3DD4-F890-D53316E6CBCF}"/>
              </a:ext>
            </a:extLst>
          </p:cNvPr>
          <p:cNvPicPr>
            <a:picLocks noChangeAspect="1"/>
          </p:cNvPicPr>
          <p:nvPr/>
        </p:nvPicPr>
        <p:blipFill>
          <a:blip r:embed="rId4"/>
          <a:stretch>
            <a:fillRect/>
          </a:stretch>
        </p:blipFill>
        <p:spPr>
          <a:xfrm>
            <a:off x="0" y="2209711"/>
            <a:ext cx="12043326" cy="8267789"/>
          </a:xfrm>
          <a:prstGeom prst="rect">
            <a:avLst/>
          </a:prstGeom>
        </p:spPr>
      </p:pic>
    </p:spTree>
    <p:extLst>
      <p:ext uri="{BB962C8B-B14F-4D97-AF65-F5344CB8AC3E}">
        <p14:creationId xmlns:p14="http://schemas.microsoft.com/office/powerpoint/2010/main" val="2894094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59877-4F54-8F82-ED03-8E312DBEA13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4C935CA3-37BA-0E75-02F7-D9E642874334}"/>
              </a:ext>
            </a:extLst>
          </p:cNvPr>
          <p:cNvSpPr txBox="1"/>
          <p:nvPr/>
        </p:nvSpPr>
        <p:spPr>
          <a:xfrm>
            <a:off x="1903977" y="1596132"/>
            <a:ext cx="4290470" cy="765531"/>
          </a:xfrm>
          <a:prstGeom prst="rect">
            <a:avLst/>
          </a:prstGeom>
        </p:spPr>
        <p:txBody>
          <a:bodyPr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Orders</a:t>
            </a:r>
          </a:p>
        </p:txBody>
      </p:sp>
      <p:sp>
        <p:nvSpPr>
          <p:cNvPr id="33" name="Freeform 33">
            <a:extLst>
              <a:ext uri="{FF2B5EF4-FFF2-40B4-BE49-F238E27FC236}">
                <a16:creationId xmlns:a16="http://schemas.microsoft.com/office/drawing/2014/main" id="{203A0A11-A98D-F813-DC04-72340B7EB8E3}"/>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AE1D723C-CB82-C582-701F-CBEFAAF6A0DC}"/>
              </a:ext>
            </a:extLst>
          </p:cNvPr>
          <p:cNvPicPr>
            <a:picLocks noChangeAspect="1"/>
          </p:cNvPicPr>
          <p:nvPr/>
        </p:nvPicPr>
        <p:blipFill>
          <a:blip r:embed="rId4"/>
          <a:stretch>
            <a:fillRect/>
          </a:stretch>
        </p:blipFill>
        <p:spPr>
          <a:xfrm>
            <a:off x="1626493" y="3924300"/>
            <a:ext cx="15035014" cy="3810043"/>
          </a:xfrm>
          <a:prstGeom prst="rect">
            <a:avLst/>
          </a:prstGeom>
        </p:spPr>
      </p:pic>
      <p:sp>
        <p:nvSpPr>
          <p:cNvPr id="4" name="TextBox 3">
            <a:extLst>
              <a:ext uri="{FF2B5EF4-FFF2-40B4-BE49-F238E27FC236}">
                <a16:creationId xmlns:a16="http://schemas.microsoft.com/office/drawing/2014/main" id="{8437C0E8-6EA1-C759-C28C-F40B2842EA5D}"/>
              </a:ext>
            </a:extLst>
          </p:cNvPr>
          <p:cNvSpPr txBox="1"/>
          <p:nvPr/>
        </p:nvSpPr>
        <p:spPr>
          <a:xfrm>
            <a:off x="4267200" y="7734343"/>
            <a:ext cx="9372600" cy="461665"/>
          </a:xfrm>
          <a:prstGeom prst="rect">
            <a:avLst/>
          </a:prstGeom>
          <a:noFill/>
        </p:spPr>
        <p:txBody>
          <a:bodyPr wrap="square" rtlCol="0">
            <a:spAutoFit/>
          </a:bodyPr>
          <a:lstStyle/>
          <a:p>
            <a:pPr algn="ctr"/>
            <a:r>
              <a:rPr lang="en-US" sz="2400" b="1" dirty="0" err="1">
                <a:latin typeface="Arial" panose="020B0604020202020204" pitchFamily="34" charset="0"/>
                <a:cs typeface="Arial" panose="020B0604020202020204" pitchFamily="34" charset="0"/>
              </a:rPr>
              <a:t>Bảng</a:t>
            </a:r>
            <a:r>
              <a:rPr lang="en-US" sz="2400" b="1" dirty="0">
                <a:latin typeface="Arial" panose="020B0604020202020204" pitchFamily="34" charset="0"/>
                <a:cs typeface="Arial" panose="020B0604020202020204" pitchFamily="34" charset="0"/>
              </a:rPr>
              <a:t> mapping </a:t>
            </a:r>
            <a:r>
              <a:rPr lang="en-US" sz="2400" b="1" dirty="0" err="1">
                <a:latin typeface="Arial" panose="020B0604020202020204" pitchFamily="34" charset="0"/>
                <a:cs typeface="Arial" panose="020B0604020202020204" pitchFamily="34" charset="0"/>
              </a:rPr>
              <a:t>trạng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hàng</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176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4C0EE-F1DD-A08F-0EE2-29F0EFD48600}"/>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4BE17C63-0389-0341-6E5D-335319D61656}"/>
              </a:ext>
            </a:extLst>
          </p:cNvPr>
          <p:cNvSpPr txBox="1"/>
          <p:nvPr/>
        </p:nvSpPr>
        <p:spPr>
          <a:xfrm>
            <a:off x="1903976" y="1596132"/>
            <a:ext cx="11126223" cy="756617"/>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Products</a:t>
            </a:r>
            <a:endParaRPr lang="en-US" sz="5921" spc="207" dirty="0">
              <a:solidFill>
                <a:srgbClr val="040506"/>
              </a:solidFill>
              <a:latin typeface="Arial" panose="020B0604020202020204" pitchFamily="34" charset="0"/>
              <a:cs typeface="Arial" panose="020B0604020202020204" pitchFamily="34" charset="0"/>
            </a:endParaRPr>
          </a:p>
        </p:txBody>
      </p:sp>
      <p:sp>
        <p:nvSpPr>
          <p:cNvPr id="33" name="Freeform 33">
            <a:extLst>
              <a:ext uri="{FF2B5EF4-FFF2-40B4-BE49-F238E27FC236}">
                <a16:creationId xmlns:a16="http://schemas.microsoft.com/office/drawing/2014/main" id="{4C871E17-19FF-43FE-C323-613798A560E1}"/>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F7929BC8-3CC1-900D-6B7F-921C37D9E282}"/>
              </a:ext>
            </a:extLst>
          </p:cNvPr>
          <p:cNvPicPr>
            <a:picLocks noChangeAspect="1"/>
          </p:cNvPicPr>
          <p:nvPr/>
        </p:nvPicPr>
        <p:blipFill>
          <a:blip r:embed="rId4"/>
          <a:stretch>
            <a:fillRect/>
          </a:stretch>
        </p:blipFill>
        <p:spPr>
          <a:xfrm>
            <a:off x="5638801" y="23352"/>
            <a:ext cx="12649200" cy="10391482"/>
          </a:xfrm>
          <a:prstGeom prst="rect">
            <a:avLst/>
          </a:prstGeom>
        </p:spPr>
      </p:pic>
    </p:spTree>
    <p:extLst>
      <p:ext uri="{BB962C8B-B14F-4D97-AF65-F5344CB8AC3E}">
        <p14:creationId xmlns:p14="http://schemas.microsoft.com/office/powerpoint/2010/main" val="2004869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8F40-DEA9-E364-7593-5AEA7E9B86CF}"/>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0D5FD278-CD6D-9D87-EC44-9F16B77886A8}"/>
              </a:ext>
            </a:extLst>
          </p:cNvPr>
          <p:cNvSpPr txBox="1"/>
          <p:nvPr/>
        </p:nvSpPr>
        <p:spPr>
          <a:xfrm>
            <a:off x="1903976" y="1596132"/>
            <a:ext cx="11126223" cy="3026470"/>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Products</a:t>
            </a:r>
          </a:p>
          <a:p>
            <a:pPr>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 </a:t>
            </a:r>
            <a:r>
              <a:rPr lang="en-US" sz="5921" spc="207" dirty="0">
                <a:solidFill>
                  <a:srgbClr val="040506"/>
                </a:solidFill>
                <a:latin typeface="Arial" panose="020B0604020202020204" pitchFamily="34" charset="0"/>
                <a:cs typeface="Arial" panose="020B0604020202020204" pitchFamily="34" charset="0"/>
              </a:rPr>
              <a:t>edit product</a:t>
            </a:r>
          </a:p>
          <a:p>
            <a:pPr>
              <a:lnSpc>
                <a:spcPts val="5862"/>
              </a:lnSpc>
              <a:spcBef>
                <a:spcPct val="0"/>
              </a:spcBef>
            </a:pPr>
            <a:r>
              <a:rPr lang="en-US" sz="5921" spc="207" dirty="0">
                <a:solidFill>
                  <a:srgbClr val="040506"/>
                </a:solidFill>
                <a:latin typeface="Arial" panose="020B0604020202020204" pitchFamily="34" charset="0"/>
                <a:cs typeface="Arial" panose="020B0604020202020204" pitchFamily="34" charset="0"/>
              </a:rPr>
              <a:t>  details</a:t>
            </a:r>
          </a:p>
          <a:p>
            <a:pPr marL="0" lvl="0" indent="0" algn="l">
              <a:lnSpc>
                <a:spcPts val="5862"/>
              </a:lnSpc>
              <a:spcBef>
                <a:spcPct val="0"/>
              </a:spcBef>
            </a:pPr>
            <a:endParaRPr lang="en-US" sz="5921" spc="207" dirty="0">
              <a:solidFill>
                <a:srgbClr val="040506"/>
              </a:solidFill>
              <a:latin typeface="Arial" panose="020B0604020202020204" pitchFamily="34" charset="0"/>
              <a:cs typeface="Arial" panose="020B0604020202020204" pitchFamily="34" charset="0"/>
            </a:endParaRPr>
          </a:p>
        </p:txBody>
      </p:sp>
      <p:sp>
        <p:nvSpPr>
          <p:cNvPr id="33" name="Freeform 33">
            <a:extLst>
              <a:ext uri="{FF2B5EF4-FFF2-40B4-BE49-F238E27FC236}">
                <a16:creationId xmlns:a16="http://schemas.microsoft.com/office/drawing/2014/main" id="{EF48C0A9-B547-CE7B-AEBA-8C2E28D868B1}"/>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168E4E08-547A-984A-8825-2CFB996C9AB2}"/>
              </a:ext>
            </a:extLst>
          </p:cNvPr>
          <p:cNvSpPr txBox="1"/>
          <p:nvPr/>
        </p:nvSpPr>
        <p:spPr>
          <a:xfrm>
            <a:off x="542466" y="5349994"/>
            <a:ext cx="6172200" cy="4209614"/>
          </a:xfrm>
          <a:prstGeom prst="rect">
            <a:avLst/>
          </a:prstGeom>
          <a:noFill/>
        </p:spPr>
        <p:txBody>
          <a:bodyPr wrap="square">
            <a:spAutoFit/>
          </a:bodyPr>
          <a:lstStyle/>
          <a:p>
            <a:pPr marL="342900" marR="0" lvl="0" indent="-342900" algn="just">
              <a:lnSpc>
                <a:spcPct val="150000"/>
              </a:lnSpc>
              <a:spcBef>
                <a:spcPts val="1200"/>
              </a:spcBef>
              <a:spcAft>
                <a:spcPts val="0"/>
              </a:spcAft>
              <a:buFont typeface="Times New Roman" panose="02020603050405020304" pitchFamily="18" charset="0"/>
              <a:buChar char="-"/>
            </a:pPr>
            <a:r>
              <a:rPr lang="en-US" sz="2400" dirty="0">
                <a:effectLst/>
                <a:latin typeface="Arial" panose="020B0604020202020204" pitchFamily="34" charset="0"/>
                <a:ea typeface="Times New Roman" panose="02020603050405020304" pitchFamily="18" charset="0"/>
                <a:cs typeface="Arial" panose="020B0604020202020204" pitchFamily="34" charset="0"/>
              </a:rPr>
              <a:t>‘</a:t>
            </a:r>
            <a:r>
              <a:rPr lang="en-US" sz="2400" b="1" dirty="0">
                <a:effectLst/>
                <a:latin typeface="Arial" panose="020B0604020202020204" pitchFamily="34" charset="0"/>
                <a:ea typeface="Times New Roman" panose="02020603050405020304" pitchFamily="18" charset="0"/>
                <a:cs typeface="Arial" panose="020B0604020202020204" pitchFamily="34" charset="0"/>
              </a:rPr>
              <a:t>Category</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nhóm</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sản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phẩm</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gồm</a:t>
            </a:r>
            <a:r>
              <a:rPr lang="en-US" sz="2400" dirty="0">
                <a:effectLst/>
                <a:latin typeface="Arial" panose="020B0604020202020204" pitchFamily="34" charset="0"/>
                <a:ea typeface="Times New Roman" panose="02020603050405020304" pitchFamily="18" charset="0"/>
                <a:cs typeface="Arial" panose="020B0604020202020204" pitchFamily="34" charset="0"/>
              </a:rPr>
              <a:t> ‘Pizza’ (bánh pizza) </a:t>
            </a:r>
            <a:r>
              <a:rPr lang="en-US" sz="2400" dirty="0" err="1">
                <a:effectLst/>
                <a:latin typeface="Arial" panose="020B0604020202020204" pitchFamily="34" charset="0"/>
                <a:ea typeface="Times New Roman" panose="02020603050405020304" pitchFamily="18" charset="0"/>
                <a:cs typeface="Arial" panose="020B0604020202020204" pitchFamily="34" charset="0"/>
              </a:rPr>
              <a:t>và</a:t>
            </a:r>
            <a:r>
              <a:rPr lang="en-US" sz="2400" dirty="0">
                <a:effectLst/>
                <a:latin typeface="Arial" panose="020B0604020202020204" pitchFamily="34" charset="0"/>
                <a:ea typeface="Times New Roman" panose="02020603050405020304" pitchFamily="18" charset="0"/>
                <a:cs typeface="Arial" panose="020B0604020202020204" pitchFamily="34" charset="0"/>
              </a:rPr>
              <a:t> ‘Drink’ (</a:t>
            </a:r>
            <a:r>
              <a:rPr lang="en-US" sz="2400" dirty="0" err="1">
                <a:effectLst/>
                <a:latin typeface="Arial" panose="020B0604020202020204" pitchFamily="34" charset="0"/>
                <a:ea typeface="Times New Roman" panose="02020603050405020304" pitchFamily="18" charset="0"/>
                <a:cs typeface="Arial" panose="020B0604020202020204" pitchFamily="34" charset="0"/>
              </a:rPr>
              <a:t>thức</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uống</a:t>
            </a:r>
            <a:r>
              <a:rPr lang="en-US" sz="2400" dirty="0">
                <a:effectLst/>
                <a:latin typeface="Arial" panose="020B0604020202020204" pitchFamily="34" charset="0"/>
                <a:ea typeface="Times New Roman" panose="02020603050405020304" pitchFamily="18" charset="0"/>
                <a:cs typeface="Arial" panose="020B0604020202020204" pitchFamily="34" charset="0"/>
              </a:rPr>
              <a:t>).</a:t>
            </a:r>
          </a:p>
          <a:p>
            <a:pPr marL="342900" marR="0" lvl="0" indent="-342900" algn="just">
              <a:lnSpc>
                <a:spcPct val="150000"/>
              </a:lnSpc>
              <a:spcBef>
                <a:spcPts val="1200"/>
              </a:spcBef>
              <a:spcAft>
                <a:spcPts val="0"/>
              </a:spcAft>
              <a:buFont typeface="Times New Roman" panose="02020603050405020304" pitchFamily="18" charset="0"/>
              <a:buChar char="-"/>
            </a:pPr>
            <a:r>
              <a:rPr lang="en-US" sz="2400" dirty="0">
                <a:effectLst/>
                <a:latin typeface="Arial" panose="020B0604020202020204" pitchFamily="34" charset="0"/>
                <a:ea typeface="Times New Roman" panose="02020603050405020304" pitchFamily="18" charset="0"/>
                <a:cs typeface="Arial" panose="020B0604020202020204" pitchFamily="34" charset="0"/>
              </a:rPr>
              <a:t>‘</a:t>
            </a:r>
            <a:r>
              <a:rPr lang="en-US" sz="2400" b="1" dirty="0">
                <a:effectLst/>
                <a:latin typeface="Arial" panose="020B0604020202020204" pitchFamily="34" charset="0"/>
                <a:ea typeface="Times New Roman" panose="02020603050405020304" pitchFamily="18" charset="0"/>
                <a:cs typeface="Arial" panose="020B0604020202020204" pitchFamily="34" charset="0"/>
              </a:rPr>
              <a:t>Product type</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sản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phẩm</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ví</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dụ</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phân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latin typeface="Arial" panose="020B0604020202020204" pitchFamily="34" charset="0"/>
                <a:ea typeface="Times New Roman" panose="02020603050405020304" pitchFamily="18" charset="0"/>
                <a:cs typeface="Arial" panose="020B0604020202020204" pitchFamily="34" charset="0"/>
              </a:rPr>
              <a:t>V</a:t>
            </a:r>
            <a:r>
              <a:rPr lang="en-US" sz="2400" dirty="0">
                <a:effectLst/>
                <a:latin typeface="Arial" panose="020B0604020202020204" pitchFamily="34" charset="0"/>
                <a:ea typeface="Times New Roman" panose="02020603050405020304" pitchFamily="18" charset="0"/>
                <a:cs typeface="Arial" panose="020B0604020202020204" pitchFamily="34" charset="0"/>
              </a:rPr>
              <a:t>egetarian pizza’ (pizza </a:t>
            </a:r>
            <a:r>
              <a:rPr lang="en-US" sz="2400" dirty="0" err="1">
                <a:effectLst/>
                <a:latin typeface="Arial" panose="020B0604020202020204" pitchFamily="34" charset="0"/>
                <a:ea typeface="Times New Roman" panose="02020603050405020304" pitchFamily="18" charset="0"/>
                <a:cs typeface="Arial" panose="020B0604020202020204" pitchFamily="34" charset="0"/>
              </a:rPr>
              <a:t>chay</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a:latin typeface="Arial" panose="020B0604020202020204" pitchFamily="34" charset="0"/>
                <a:ea typeface="Times New Roman" panose="02020603050405020304" pitchFamily="18" charset="0"/>
                <a:cs typeface="Arial" panose="020B0604020202020204" pitchFamily="34" charset="0"/>
              </a:rPr>
              <a:t>C</a:t>
            </a:r>
            <a:r>
              <a:rPr lang="en-US" sz="2400" dirty="0">
                <a:effectLst/>
                <a:latin typeface="Arial" panose="020B0604020202020204" pitchFamily="34" charset="0"/>
                <a:ea typeface="Times New Roman" panose="02020603050405020304" pitchFamily="18" charset="0"/>
                <a:cs typeface="Arial" panose="020B0604020202020204" pitchFamily="34" charset="0"/>
              </a:rPr>
              <a:t>lassic pizza’ (pizza </a:t>
            </a:r>
            <a:r>
              <a:rPr lang="en-US" sz="2400" dirty="0" err="1">
                <a:effectLst/>
                <a:latin typeface="Arial" panose="020B0604020202020204" pitchFamily="34" charset="0"/>
                <a:ea typeface="Times New Roman" panose="02020603050405020304" pitchFamily="18" charset="0"/>
                <a:cs typeface="Arial" panose="020B0604020202020204" pitchFamily="34" charset="0"/>
              </a:rPr>
              <a:t>truyền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effectLst/>
                <a:latin typeface="Arial" panose="020B0604020202020204" pitchFamily="34" charset="0"/>
                <a:ea typeface="Times New Roman" panose="02020603050405020304" pitchFamily="18" charset="0"/>
                <a:cs typeface="Arial" panose="020B0604020202020204" pitchFamily="34" charset="0"/>
              </a:rPr>
              <a:t>).</a:t>
            </a:r>
          </a:p>
          <a:p>
            <a:pPr marL="342900" marR="0" lvl="0" indent="-342900" algn="just">
              <a:lnSpc>
                <a:spcPct val="150000"/>
              </a:lnSpc>
              <a:spcBef>
                <a:spcPts val="1200"/>
              </a:spcBef>
              <a:spcAft>
                <a:spcPts val="0"/>
              </a:spcAft>
              <a:buFont typeface="Times New Roman" panose="02020603050405020304" pitchFamily="18" charset="0"/>
              <a:buChar char="-"/>
            </a:pPr>
            <a:r>
              <a:rPr lang="en-US" sz="2400" b="1" dirty="0">
                <a:effectLst/>
                <a:latin typeface="Arial" panose="020B0604020202020204" pitchFamily="34" charset="0"/>
                <a:ea typeface="Times New Roman" panose="02020603050405020304" pitchFamily="18" charset="0"/>
                <a:cs typeface="Arial" panose="020B0604020202020204" pitchFamily="34" charset="0"/>
              </a:rPr>
              <a:t>‘Limited to stores’: </a:t>
            </a:r>
            <a:r>
              <a:rPr lang="en-US" sz="2400" dirty="0">
                <a:effectLst/>
                <a:latin typeface="Arial" panose="020B0604020202020204" pitchFamily="34" charset="0"/>
                <a:ea typeface="Times New Roman" panose="02020603050405020304" pitchFamily="18" charset="0"/>
                <a:cs typeface="Arial" panose="020B0604020202020204" pitchFamily="34" charset="0"/>
              </a:rPr>
              <a:t>‘Quan 1’, ‘Quan 2’, ‘Quan Binh Thanh’, </a:t>
            </a:r>
            <a:r>
              <a:rPr lang="en-US" sz="2400" dirty="0" err="1">
                <a:effectLst/>
                <a:latin typeface="Arial" panose="020B0604020202020204" pitchFamily="34" charset="0"/>
                <a:ea typeface="Times New Roman" panose="02020603050405020304" pitchFamily="18" charset="0"/>
                <a:cs typeface="Arial" panose="020B0604020202020204" pitchFamily="34" charset="0"/>
              </a:rPr>
              <a:t>có</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thể</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chọn</a:t>
            </a: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effectLst/>
                <a:latin typeface="Arial" panose="020B0604020202020204" pitchFamily="34" charset="0"/>
                <a:ea typeface="Times New Roman" panose="02020603050405020304" pitchFamily="18" charset="0"/>
                <a:cs typeface="Arial" panose="020B0604020202020204" pitchFamily="34" charset="0"/>
              </a:rPr>
              <a:t>nhiều</a:t>
            </a:r>
            <a:r>
              <a:rPr lang="en-US" sz="2400" dirty="0">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10" name="Picture 9">
            <a:extLst>
              <a:ext uri="{FF2B5EF4-FFF2-40B4-BE49-F238E27FC236}">
                <a16:creationId xmlns:a16="http://schemas.microsoft.com/office/drawing/2014/main" id="{AF0EE526-023C-9DE6-B175-0A89F92094B4}"/>
              </a:ext>
            </a:extLst>
          </p:cNvPr>
          <p:cNvPicPr>
            <a:picLocks noChangeAspect="1"/>
          </p:cNvPicPr>
          <p:nvPr/>
        </p:nvPicPr>
        <p:blipFill>
          <a:blip r:embed="rId4"/>
          <a:stretch>
            <a:fillRect/>
          </a:stretch>
        </p:blipFill>
        <p:spPr>
          <a:xfrm>
            <a:off x="6714666" y="0"/>
            <a:ext cx="11548753" cy="10287000"/>
          </a:xfrm>
          <a:prstGeom prst="rect">
            <a:avLst/>
          </a:prstGeom>
        </p:spPr>
      </p:pic>
    </p:spTree>
    <p:extLst>
      <p:ext uri="{BB962C8B-B14F-4D97-AF65-F5344CB8AC3E}">
        <p14:creationId xmlns:p14="http://schemas.microsoft.com/office/powerpoint/2010/main" val="1966860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945E-1EBC-7EBA-DC2F-CEC04D756BF1}"/>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4154164A-C4CA-F274-43B0-62677EA5ED60}"/>
              </a:ext>
            </a:extLst>
          </p:cNvPr>
          <p:cNvSpPr txBox="1"/>
          <p:nvPr/>
        </p:nvSpPr>
        <p:spPr>
          <a:xfrm>
            <a:off x="1903976" y="1596132"/>
            <a:ext cx="11126223" cy="1513235"/>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Products</a:t>
            </a:r>
          </a:p>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 </a:t>
            </a:r>
            <a:r>
              <a:rPr lang="en-US" sz="5921" spc="207" dirty="0">
                <a:solidFill>
                  <a:srgbClr val="040506"/>
                </a:solidFill>
                <a:latin typeface="Arial" panose="020B0604020202020204" pitchFamily="34" charset="0"/>
                <a:cs typeface="Arial" panose="020B0604020202020204" pitchFamily="34" charset="0"/>
              </a:rPr>
              <a:t>edit product details</a:t>
            </a:r>
          </a:p>
        </p:txBody>
      </p:sp>
      <p:sp>
        <p:nvSpPr>
          <p:cNvPr id="33" name="Freeform 33">
            <a:extLst>
              <a:ext uri="{FF2B5EF4-FFF2-40B4-BE49-F238E27FC236}">
                <a16:creationId xmlns:a16="http://schemas.microsoft.com/office/drawing/2014/main" id="{5C8B95AD-475A-7879-191D-6A7A23938A0F}"/>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FEC30CF4-B8B8-0403-672C-03DE50E47519}"/>
              </a:ext>
            </a:extLst>
          </p:cNvPr>
          <p:cNvPicPr>
            <a:picLocks noChangeAspect="1"/>
          </p:cNvPicPr>
          <p:nvPr/>
        </p:nvPicPr>
        <p:blipFill>
          <a:blip r:embed="rId4"/>
          <a:stretch>
            <a:fillRect/>
          </a:stretch>
        </p:blipFill>
        <p:spPr>
          <a:xfrm>
            <a:off x="9643641" y="1291968"/>
            <a:ext cx="8195187" cy="5162751"/>
          </a:xfrm>
          <a:prstGeom prst="rect">
            <a:avLst/>
          </a:prstGeom>
        </p:spPr>
      </p:pic>
      <p:pic>
        <p:nvPicPr>
          <p:cNvPr id="6" name="Picture 5">
            <a:extLst>
              <a:ext uri="{FF2B5EF4-FFF2-40B4-BE49-F238E27FC236}">
                <a16:creationId xmlns:a16="http://schemas.microsoft.com/office/drawing/2014/main" id="{EDC6CD8B-3334-3B41-2A66-A1C3B81E2E55}"/>
              </a:ext>
            </a:extLst>
          </p:cNvPr>
          <p:cNvPicPr>
            <a:picLocks noChangeAspect="1"/>
          </p:cNvPicPr>
          <p:nvPr/>
        </p:nvPicPr>
        <p:blipFill>
          <a:blip r:embed="rId5"/>
          <a:stretch>
            <a:fillRect/>
          </a:stretch>
        </p:blipFill>
        <p:spPr>
          <a:xfrm>
            <a:off x="9499268" y="6482034"/>
            <a:ext cx="8483932" cy="2755372"/>
          </a:xfrm>
          <a:prstGeom prst="rect">
            <a:avLst/>
          </a:prstGeom>
        </p:spPr>
      </p:pic>
      <p:pic>
        <p:nvPicPr>
          <p:cNvPr id="8" name="Picture 7">
            <a:extLst>
              <a:ext uri="{FF2B5EF4-FFF2-40B4-BE49-F238E27FC236}">
                <a16:creationId xmlns:a16="http://schemas.microsoft.com/office/drawing/2014/main" id="{D5FF632C-842D-A393-285F-DD28E71F7303}"/>
              </a:ext>
            </a:extLst>
          </p:cNvPr>
          <p:cNvPicPr>
            <a:picLocks noChangeAspect="1"/>
          </p:cNvPicPr>
          <p:nvPr/>
        </p:nvPicPr>
        <p:blipFill>
          <a:blip r:embed="rId6"/>
          <a:stretch>
            <a:fillRect/>
          </a:stretch>
        </p:blipFill>
        <p:spPr>
          <a:xfrm>
            <a:off x="838200" y="4838700"/>
            <a:ext cx="8483932" cy="2856506"/>
          </a:xfrm>
          <a:prstGeom prst="rect">
            <a:avLst/>
          </a:prstGeom>
        </p:spPr>
      </p:pic>
    </p:spTree>
    <p:extLst>
      <p:ext uri="{BB962C8B-B14F-4D97-AF65-F5344CB8AC3E}">
        <p14:creationId xmlns:p14="http://schemas.microsoft.com/office/powerpoint/2010/main" val="3192162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BED1-BE85-07B8-0285-1839F99500B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9646D670-F3A0-A0C4-1CE1-CA545AC27063}"/>
              </a:ext>
            </a:extLst>
          </p:cNvPr>
          <p:cNvSpPr txBox="1"/>
          <p:nvPr/>
        </p:nvSpPr>
        <p:spPr>
          <a:xfrm>
            <a:off x="1903976" y="1596132"/>
            <a:ext cx="11126223" cy="2269852"/>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Products</a:t>
            </a:r>
          </a:p>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 </a:t>
            </a:r>
            <a:r>
              <a:rPr lang="en-US" sz="5921" spc="207" dirty="0">
                <a:solidFill>
                  <a:srgbClr val="040506"/>
                </a:solidFill>
                <a:latin typeface="Arial" panose="020B0604020202020204" pitchFamily="34" charset="0"/>
                <a:cs typeface="Arial" panose="020B0604020202020204" pitchFamily="34" charset="0"/>
              </a:rPr>
              <a:t>edit product details</a:t>
            </a:r>
          </a:p>
          <a:p>
            <a:pPr marL="0" lvl="0" indent="0" algn="l">
              <a:lnSpc>
                <a:spcPts val="5862"/>
              </a:lnSpc>
              <a:spcBef>
                <a:spcPct val="0"/>
              </a:spcBef>
            </a:pPr>
            <a:r>
              <a:rPr lang="en-US" sz="5921" spc="207" dirty="0">
                <a:solidFill>
                  <a:srgbClr val="040506"/>
                </a:solidFill>
                <a:latin typeface="Arial" panose="020B0604020202020204" pitchFamily="34" charset="0"/>
                <a:cs typeface="Arial" panose="020B0604020202020204" pitchFamily="34" charset="0"/>
              </a:rPr>
              <a:t>-- dialog box</a:t>
            </a:r>
          </a:p>
        </p:txBody>
      </p:sp>
      <p:sp>
        <p:nvSpPr>
          <p:cNvPr id="33" name="Freeform 33">
            <a:extLst>
              <a:ext uri="{FF2B5EF4-FFF2-40B4-BE49-F238E27FC236}">
                <a16:creationId xmlns:a16="http://schemas.microsoft.com/office/drawing/2014/main" id="{A423C7CA-1155-01F1-07C3-5399915E58E9}"/>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735A45F2-24D7-88DF-BD92-3444683687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609" y="4097004"/>
            <a:ext cx="9268782" cy="5990727"/>
          </a:xfrm>
          <a:prstGeom prst="rect">
            <a:avLst/>
          </a:prstGeom>
        </p:spPr>
      </p:pic>
    </p:spTree>
    <p:extLst>
      <p:ext uri="{BB962C8B-B14F-4D97-AF65-F5344CB8AC3E}">
        <p14:creationId xmlns:p14="http://schemas.microsoft.com/office/powerpoint/2010/main" val="2015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43705" y="4127355"/>
            <a:ext cx="1400485" cy="4368945"/>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txBody>
            <a:bodyPr/>
            <a:lstStyle/>
            <a:p>
              <a:endParaRPr lang="en-US"/>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latin typeface="Arial" panose="020B0604020202020204" pitchFamily="34" charset="0"/>
                <a:cs typeface="Arial" panose="020B0604020202020204" pitchFamily="34" charset="0"/>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txBody>
          <a:bodyPr/>
          <a:lstStyle/>
          <a:p>
            <a:endParaRPr lang="en-US"/>
          </a:p>
        </p:txBody>
      </p:sp>
      <p:sp>
        <p:nvSpPr>
          <p:cNvPr id="13" name="TextBox 13"/>
          <p:cNvSpPr txBox="1"/>
          <p:nvPr/>
        </p:nvSpPr>
        <p:spPr>
          <a:xfrm>
            <a:off x="3812627" y="1404790"/>
            <a:ext cx="5661991" cy="1311065"/>
          </a:xfrm>
          <a:prstGeom prst="rect">
            <a:avLst/>
          </a:prstGeom>
        </p:spPr>
        <p:txBody>
          <a:bodyPr lIns="0" tIns="0" rIns="0" bIns="0" rtlCol="0" anchor="t">
            <a:spAutoFit/>
          </a:bodyPr>
          <a:lstStyle/>
          <a:p>
            <a:pPr algn="ctr">
              <a:lnSpc>
                <a:spcPts val="10858"/>
              </a:lnSpc>
            </a:pPr>
            <a:r>
              <a:rPr lang="en-US" sz="9000" spc="771" dirty="0">
                <a:solidFill>
                  <a:srgbClr val="231F20"/>
                </a:solidFill>
                <a:latin typeface="Arial" panose="020B0604020202020204" pitchFamily="34" charset="0"/>
                <a:cs typeface="Arial" panose="020B0604020202020204" pitchFamily="34" charset="0"/>
              </a:rPr>
              <a:t>Content</a:t>
            </a:r>
          </a:p>
        </p:txBody>
      </p:sp>
      <p:sp>
        <p:nvSpPr>
          <p:cNvPr id="14" name="TextBox 14"/>
          <p:cNvSpPr txBox="1"/>
          <p:nvPr/>
        </p:nvSpPr>
        <p:spPr>
          <a:xfrm>
            <a:off x="3543705" y="4464703"/>
            <a:ext cx="1400485" cy="665695"/>
          </a:xfrm>
          <a:prstGeom prst="rect">
            <a:avLst/>
          </a:prstGeom>
        </p:spPr>
        <p:txBody>
          <a:bodyPr wrap="square"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01</a:t>
            </a:r>
          </a:p>
        </p:txBody>
      </p:sp>
      <p:sp>
        <p:nvSpPr>
          <p:cNvPr id="15" name="TextBox 15"/>
          <p:cNvSpPr txBox="1"/>
          <p:nvPr/>
        </p:nvSpPr>
        <p:spPr>
          <a:xfrm>
            <a:off x="3766635" y="5978979"/>
            <a:ext cx="937219" cy="665695"/>
          </a:xfrm>
          <a:prstGeom prst="rect">
            <a:avLst/>
          </a:prstGeom>
        </p:spPr>
        <p:txBody>
          <a:bodyPr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02</a:t>
            </a:r>
          </a:p>
        </p:txBody>
      </p:sp>
      <p:sp>
        <p:nvSpPr>
          <p:cNvPr id="16" name="TextBox 16"/>
          <p:cNvSpPr txBox="1"/>
          <p:nvPr/>
        </p:nvSpPr>
        <p:spPr>
          <a:xfrm>
            <a:off x="3543705" y="7493255"/>
            <a:ext cx="1400485" cy="665695"/>
          </a:xfrm>
          <a:prstGeom prst="rect">
            <a:avLst/>
          </a:prstGeom>
        </p:spPr>
        <p:txBody>
          <a:bodyPr wrap="square"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03</a:t>
            </a:r>
          </a:p>
        </p:txBody>
      </p:sp>
      <p:sp>
        <p:nvSpPr>
          <p:cNvPr id="21" name="TextBox 21"/>
          <p:cNvSpPr txBox="1"/>
          <p:nvPr/>
        </p:nvSpPr>
        <p:spPr>
          <a:xfrm>
            <a:off x="5227104" y="4570307"/>
            <a:ext cx="5790503" cy="448841"/>
          </a:xfrm>
          <a:prstGeom prst="rect">
            <a:avLst/>
          </a:prstGeom>
        </p:spPr>
        <p:txBody>
          <a:bodyPr lIns="0" tIns="0" rIns="0" bIns="0" rtlCol="0" anchor="t">
            <a:spAutoFit/>
          </a:bodyPr>
          <a:lstStyle/>
          <a:p>
            <a:pPr>
              <a:lnSpc>
                <a:spcPts val="3483"/>
              </a:lnSpc>
            </a:pPr>
            <a:r>
              <a:rPr lang="en-US" sz="3200" spc="247" dirty="0" err="1">
                <a:solidFill>
                  <a:srgbClr val="231F20"/>
                </a:solidFill>
                <a:latin typeface="Arial" panose="020B0604020202020204" pitchFamily="34" charset="0"/>
                <a:cs typeface="Arial" panose="020B0604020202020204" pitchFamily="34" charset="0"/>
              </a:rPr>
              <a:t>Tổng</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quan</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dự</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án</a:t>
            </a:r>
            <a:endParaRPr lang="en-US" sz="3200" spc="247" dirty="0">
              <a:solidFill>
                <a:srgbClr val="231F20"/>
              </a:solidFill>
              <a:latin typeface="Arial" panose="020B0604020202020204" pitchFamily="34" charset="0"/>
              <a:cs typeface="Arial" panose="020B0604020202020204" pitchFamily="34" charset="0"/>
            </a:endParaRPr>
          </a:p>
        </p:txBody>
      </p:sp>
      <p:sp>
        <p:nvSpPr>
          <p:cNvPr id="22" name="TextBox 22"/>
          <p:cNvSpPr txBox="1"/>
          <p:nvPr/>
        </p:nvSpPr>
        <p:spPr>
          <a:xfrm>
            <a:off x="5237990" y="6087405"/>
            <a:ext cx="6076629" cy="448841"/>
          </a:xfrm>
          <a:prstGeom prst="rect">
            <a:avLst/>
          </a:prstGeom>
        </p:spPr>
        <p:txBody>
          <a:bodyPr lIns="0" tIns="0" rIns="0" bIns="0" rtlCol="0" anchor="t">
            <a:spAutoFit/>
          </a:bodyPr>
          <a:lstStyle/>
          <a:p>
            <a:pPr>
              <a:lnSpc>
                <a:spcPts val="3483"/>
              </a:lnSpc>
            </a:pPr>
            <a:r>
              <a:rPr lang="en-US" sz="3200" spc="247" dirty="0" err="1">
                <a:solidFill>
                  <a:srgbClr val="231F20"/>
                </a:solidFill>
                <a:latin typeface="Arial" panose="020B0604020202020204" pitchFamily="34" charset="0"/>
                <a:cs typeface="Arial" panose="020B0604020202020204" pitchFamily="34" charset="0"/>
              </a:rPr>
              <a:t>Các</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nghiệp</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vụ</a:t>
            </a:r>
            <a:r>
              <a:rPr lang="en-US" sz="3200" spc="247" dirty="0">
                <a:solidFill>
                  <a:srgbClr val="231F20"/>
                </a:solidFill>
                <a:latin typeface="Arial" panose="020B0604020202020204" pitchFamily="34" charset="0"/>
                <a:cs typeface="Arial" panose="020B0604020202020204" pitchFamily="34" charset="0"/>
              </a:rPr>
              <a:t> </a:t>
            </a:r>
            <a:r>
              <a:rPr lang="en-US" sz="3200" spc="247" dirty="0" err="1">
                <a:solidFill>
                  <a:srgbClr val="231F20"/>
                </a:solidFill>
                <a:latin typeface="Arial" panose="020B0604020202020204" pitchFamily="34" charset="0"/>
                <a:cs typeface="Arial" panose="020B0604020202020204" pitchFamily="34" charset="0"/>
              </a:rPr>
              <a:t>chính</a:t>
            </a:r>
            <a:endParaRPr lang="en-US" sz="3200" spc="247" dirty="0">
              <a:solidFill>
                <a:srgbClr val="231F20"/>
              </a:solidFill>
              <a:latin typeface="Arial" panose="020B0604020202020204" pitchFamily="34" charset="0"/>
              <a:cs typeface="Arial" panose="020B0604020202020204" pitchFamily="34" charset="0"/>
            </a:endParaRPr>
          </a:p>
        </p:txBody>
      </p:sp>
      <p:sp>
        <p:nvSpPr>
          <p:cNvPr id="23" name="TextBox 23"/>
          <p:cNvSpPr txBox="1"/>
          <p:nvPr/>
        </p:nvSpPr>
        <p:spPr>
          <a:xfrm>
            <a:off x="5237990" y="7601681"/>
            <a:ext cx="6241110" cy="448841"/>
          </a:xfrm>
          <a:prstGeom prst="rect">
            <a:avLst/>
          </a:prstGeom>
        </p:spPr>
        <p:txBody>
          <a:bodyPr wrap="square" lIns="0" tIns="0" rIns="0" bIns="0" rtlCol="0" anchor="t">
            <a:spAutoFit/>
          </a:bodyPr>
          <a:lstStyle/>
          <a:p>
            <a:pPr marL="0" lvl="0" indent="0" algn="l">
              <a:lnSpc>
                <a:spcPts val="3483"/>
              </a:lnSpc>
              <a:spcBef>
                <a:spcPct val="0"/>
              </a:spcBef>
            </a:pPr>
            <a:r>
              <a:rPr lang="en-US" sz="3200" spc="247" dirty="0">
                <a:solidFill>
                  <a:srgbClr val="231F20"/>
                </a:solidFill>
                <a:latin typeface="Arial" panose="020B0604020202020204" pitchFamily="34" charset="0"/>
                <a:cs typeface="Arial" panose="020B0604020202020204" pitchFamily="34" charset="0"/>
              </a:rPr>
              <a:t>Giao </a:t>
            </a:r>
            <a:r>
              <a:rPr lang="en-US" sz="3200" spc="247" dirty="0" err="1">
                <a:solidFill>
                  <a:srgbClr val="231F20"/>
                </a:solidFill>
                <a:latin typeface="Arial" panose="020B0604020202020204" pitchFamily="34" charset="0"/>
                <a:cs typeface="Arial" panose="020B0604020202020204" pitchFamily="34" charset="0"/>
              </a:rPr>
              <a:t>diện</a:t>
            </a:r>
            <a:r>
              <a:rPr lang="en-US" sz="3200" spc="247" dirty="0">
                <a:solidFill>
                  <a:srgbClr val="231F20"/>
                </a:solidFill>
                <a:latin typeface="Arial" panose="020B0604020202020204" pitchFamily="34" charset="0"/>
                <a:cs typeface="Arial" panose="020B0604020202020204" pitchFamily="34" charset="0"/>
              </a:rPr>
              <a:t> minh </a:t>
            </a:r>
            <a:r>
              <a:rPr lang="en-US" sz="3200" spc="247" dirty="0" err="1">
                <a:solidFill>
                  <a:srgbClr val="231F20"/>
                </a:solidFill>
                <a:latin typeface="Arial" panose="020B0604020202020204" pitchFamily="34" charset="0"/>
                <a:cs typeface="Arial" panose="020B0604020202020204" pitchFamily="34" charset="0"/>
              </a:rPr>
              <a:t>họa</a:t>
            </a:r>
            <a:r>
              <a:rPr lang="en-US" sz="3200" spc="247" dirty="0">
                <a:solidFill>
                  <a:srgbClr val="231F20"/>
                </a:solidFill>
                <a:latin typeface="Arial" panose="020B0604020202020204" pitchFamily="34" charset="0"/>
                <a:cs typeface="Arial" panose="020B0604020202020204" pitchFamily="34" charset="0"/>
              </a:rPr>
              <a:t> Website </a:t>
            </a:r>
          </a:p>
        </p:txBody>
      </p:sp>
    </p:spTree>
    <p:extLst>
      <p:ext uri="{BB962C8B-B14F-4D97-AF65-F5344CB8AC3E}">
        <p14:creationId xmlns:p14="http://schemas.microsoft.com/office/powerpoint/2010/main" val="2429932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34CBE-A83C-D474-B383-72B1F4B179B7}"/>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57DE2190-29D1-7E7B-4009-6D0C29D4F5A8}"/>
              </a:ext>
            </a:extLst>
          </p:cNvPr>
          <p:cNvSpPr txBox="1"/>
          <p:nvPr/>
        </p:nvSpPr>
        <p:spPr>
          <a:xfrm>
            <a:off x="1903976" y="1596132"/>
            <a:ext cx="11126223" cy="2269852"/>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Products</a:t>
            </a:r>
          </a:p>
          <a:p>
            <a:pPr marL="0" lvl="0" indent="0" algn="l">
              <a:lnSpc>
                <a:spcPts val="5862"/>
              </a:lnSpc>
              <a:spcBef>
                <a:spcPct val="0"/>
              </a:spcBef>
            </a:pPr>
            <a:r>
              <a:rPr lang="en-US" sz="5921" b="1" spc="207" dirty="0">
                <a:solidFill>
                  <a:srgbClr val="040506"/>
                </a:solidFill>
                <a:latin typeface="Arial" panose="020B0604020202020204" pitchFamily="34" charset="0"/>
                <a:cs typeface="Arial" panose="020B0604020202020204" pitchFamily="34" charset="0"/>
              </a:rPr>
              <a:t>- </a:t>
            </a:r>
            <a:r>
              <a:rPr lang="en-US" sz="5921" spc="207" dirty="0">
                <a:solidFill>
                  <a:srgbClr val="040506"/>
                </a:solidFill>
                <a:latin typeface="Arial" panose="020B0604020202020204" pitchFamily="34" charset="0"/>
                <a:cs typeface="Arial" panose="020B0604020202020204" pitchFamily="34" charset="0"/>
              </a:rPr>
              <a:t>edit product details</a:t>
            </a:r>
          </a:p>
          <a:p>
            <a:pPr marL="0" lvl="0" indent="0" algn="l">
              <a:lnSpc>
                <a:spcPts val="5862"/>
              </a:lnSpc>
              <a:spcBef>
                <a:spcPct val="0"/>
              </a:spcBef>
            </a:pPr>
            <a:r>
              <a:rPr lang="en-US" sz="5921" spc="207" dirty="0">
                <a:solidFill>
                  <a:srgbClr val="040506"/>
                </a:solidFill>
                <a:latin typeface="Arial" panose="020B0604020202020204" pitchFamily="34" charset="0"/>
                <a:cs typeface="Arial" panose="020B0604020202020204" pitchFamily="34" charset="0"/>
              </a:rPr>
              <a:t>-- dialog box</a:t>
            </a:r>
          </a:p>
        </p:txBody>
      </p:sp>
      <p:sp>
        <p:nvSpPr>
          <p:cNvPr id="33" name="Freeform 33">
            <a:extLst>
              <a:ext uri="{FF2B5EF4-FFF2-40B4-BE49-F238E27FC236}">
                <a16:creationId xmlns:a16="http://schemas.microsoft.com/office/drawing/2014/main" id="{B81D1936-F62A-B776-0B17-F94B7AAA8A38}"/>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3ACE3782-68C7-86A1-F67B-0BA737582B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10797" y="4097004"/>
            <a:ext cx="9266405" cy="5990727"/>
          </a:xfrm>
          <a:prstGeom prst="rect">
            <a:avLst/>
          </a:prstGeom>
        </p:spPr>
      </p:pic>
    </p:spTree>
    <p:extLst>
      <p:ext uri="{BB962C8B-B14F-4D97-AF65-F5344CB8AC3E}">
        <p14:creationId xmlns:p14="http://schemas.microsoft.com/office/powerpoint/2010/main" val="3568192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BF3F-8E0F-30C5-4FFC-5810204FBD12}"/>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2D03B5B6-624E-8166-4B76-5278A75097FA}"/>
              </a:ext>
            </a:extLst>
          </p:cNvPr>
          <p:cNvSpPr txBox="1"/>
          <p:nvPr/>
        </p:nvSpPr>
        <p:spPr>
          <a:xfrm>
            <a:off x="1903976" y="1596132"/>
            <a:ext cx="11126223" cy="1303690"/>
          </a:xfrm>
          <a:prstGeom prst="rect">
            <a:avLst/>
          </a:prstGeom>
        </p:spPr>
        <p:txBody>
          <a:bodyPr wrap="square" lIns="0" tIns="0" rIns="0" bIns="0" rtlCol="0" anchor="t">
            <a:spAutoFit/>
          </a:bodyPr>
          <a:lstStyle/>
          <a:p>
            <a:pPr>
              <a:lnSpc>
                <a:spcPts val="3231"/>
              </a:lnSpc>
            </a:pPr>
            <a:r>
              <a:rPr lang="en-US" sz="6000" b="1" spc="229" dirty="0">
                <a:solidFill>
                  <a:srgbClr val="231F20"/>
                </a:solidFill>
                <a:latin typeface="Arial" panose="020B0604020202020204" pitchFamily="34" charset="0"/>
                <a:cs typeface="Arial" panose="020B0604020202020204" pitchFamily="34" charset="0"/>
              </a:rPr>
              <a:t>Home </a:t>
            </a:r>
          </a:p>
          <a:p>
            <a:pPr>
              <a:lnSpc>
                <a:spcPts val="3231"/>
              </a:lnSpc>
            </a:pPr>
            <a:endParaRPr lang="en-US" sz="6000" b="1" spc="229" dirty="0">
              <a:solidFill>
                <a:srgbClr val="231F20"/>
              </a:solidFill>
              <a:latin typeface="Arial" panose="020B0604020202020204" pitchFamily="34" charset="0"/>
              <a:cs typeface="Arial" panose="020B0604020202020204" pitchFamily="34" charset="0"/>
            </a:endParaRPr>
          </a:p>
          <a:p>
            <a:pPr>
              <a:lnSpc>
                <a:spcPts val="3231"/>
              </a:lnSpc>
            </a:pPr>
            <a:r>
              <a:rPr lang="en-US" sz="6000" b="1" spc="229" dirty="0">
                <a:solidFill>
                  <a:srgbClr val="231F20"/>
                </a:solidFill>
                <a:latin typeface="Arial" panose="020B0604020202020204" pitchFamily="34" charset="0"/>
                <a:cs typeface="Arial" panose="020B0604020202020204" pitchFamily="34" charset="0"/>
              </a:rPr>
              <a:t>- POS</a:t>
            </a:r>
          </a:p>
        </p:txBody>
      </p:sp>
      <p:sp>
        <p:nvSpPr>
          <p:cNvPr id="33" name="Freeform 33">
            <a:extLst>
              <a:ext uri="{FF2B5EF4-FFF2-40B4-BE49-F238E27FC236}">
                <a16:creationId xmlns:a16="http://schemas.microsoft.com/office/drawing/2014/main" id="{BF40D308-D032-BA7E-C50B-F4AC5085777B}"/>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1BF3899C-4483-4A67-B4D7-59CB5205C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2705100"/>
            <a:ext cx="11535118" cy="7455926"/>
          </a:xfrm>
          <a:prstGeom prst="rect">
            <a:avLst/>
          </a:prstGeom>
        </p:spPr>
      </p:pic>
    </p:spTree>
    <p:extLst>
      <p:ext uri="{BB962C8B-B14F-4D97-AF65-F5344CB8AC3E}">
        <p14:creationId xmlns:p14="http://schemas.microsoft.com/office/powerpoint/2010/main" val="139558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26D1B-4D55-1E22-736B-9BED50607CD8}"/>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2D00715D-422D-56EE-23D5-F60E3B7EDAAE}"/>
              </a:ext>
            </a:extLst>
          </p:cNvPr>
          <p:cNvSpPr txBox="1"/>
          <p:nvPr/>
        </p:nvSpPr>
        <p:spPr>
          <a:xfrm>
            <a:off x="1903976" y="1596132"/>
            <a:ext cx="11126223" cy="1303690"/>
          </a:xfrm>
          <a:prstGeom prst="rect">
            <a:avLst/>
          </a:prstGeom>
        </p:spPr>
        <p:txBody>
          <a:bodyPr wrap="square" lIns="0" tIns="0" rIns="0" bIns="0" rtlCol="0" anchor="t">
            <a:spAutoFit/>
          </a:bodyPr>
          <a:lstStyle/>
          <a:p>
            <a:pPr>
              <a:lnSpc>
                <a:spcPts val="3231"/>
              </a:lnSpc>
            </a:pPr>
            <a:r>
              <a:rPr lang="en-US" sz="6000" b="1" spc="229" dirty="0">
                <a:solidFill>
                  <a:srgbClr val="231F20"/>
                </a:solidFill>
                <a:latin typeface="Arial" panose="020B0604020202020204" pitchFamily="34" charset="0"/>
                <a:cs typeface="Arial" panose="020B0604020202020204" pitchFamily="34" charset="0"/>
              </a:rPr>
              <a:t>Home </a:t>
            </a:r>
          </a:p>
          <a:p>
            <a:pPr>
              <a:lnSpc>
                <a:spcPts val="3231"/>
              </a:lnSpc>
            </a:pPr>
            <a:endParaRPr lang="en-US" sz="6000" b="1" spc="229" dirty="0">
              <a:solidFill>
                <a:srgbClr val="231F20"/>
              </a:solidFill>
              <a:latin typeface="Arial" panose="020B0604020202020204" pitchFamily="34" charset="0"/>
              <a:cs typeface="Arial" panose="020B0604020202020204" pitchFamily="34" charset="0"/>
            </a:endParaRPr>
          </a:p>
          <a:p>
            <a:pPr>
              <a:lnSpc>
                <a:spcPts val="3231"/>
              </a:lnSpc>
            </a:pPr>
            <a:r>
              <a:rPr lang="en-US" sz="6000" b="1" spc="229" dirty="0">
                <a:solidFill>
                  <a:srgbClr val="231F20"/>
                </a:solidFill>
                <a:latin typeface="Arial" panose="020B0604020202020204" pitchFamily="34" charset="0"/>
                <a:cs typeface="Arial" panose="020B0604020202020204" pitchFamily="34" charset="0"/>
              </a:rPr>
              <a:t>- POS</a:t>
            </a:r>
          </a:p>
        </p:txBody>
      </p:sp>
      <p:sp>
        <p:nvSpPr>
          <p:cNvPr id="33" name="Freeform 33">
            <a:extLst>
              <a:ext uri="{FF2B5EF4-FFF2-40B4-BE49-F238E27FC236}">
                <a16:creationId xmlns:a16="http://schemas.microsoft.com/office/drawing/2014/main" id="{C3784F1F-D53B-C77A-9AB7-B81ACDAB4957}"/>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01B70F33-8ACC-28E5-FE64-F73D49CB49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800" y="2706332"/>
            <a:ext cx="11535118" cy="7453461"/>
          </a:xfrm>
          <a:prstGeom prst="rect">
            <a:avLst/>
          </a:prstGeom>
        </p:spPr>
      </p:pic>
    </p:spTree>
    <p:extLst>
      <p:ext uri="{BB962C8B-B14F-4D97-AF65-F5344CB8AC3E}">
        <p14:creationId xmlns:p14="http://schemas.microsoft.com/office/powerpoint/2010/main" val="1024587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46F44-3689-F67C-A0D0-DED94E8C9657}"/>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60269E86-E5DA-E02B-40DB-14C9F97532E9}"/>
              </a:ext>
            </a:extLst>
          </p:cNvPr>
          <p:cNvSpPr txBox="1"/>
          <p:nvPr/>
        </p:nvSpPr>
        <p:spPr>
          <a:xfrm>
            <a:off x="1903976" y="1596132"/>
            <a:ext cx="11126223" cy="1303690"/>
          </a:xfrm>
          <a:prstGeom prst="rect">
            <a:avLst/>
          </a:prstGeom>
        </p:spPr>
        <p:txBody>
          <a:bodyPr wrap="square" lIns="0" tIns="0" rIns="0" bIns="0" rtlCol="0" anchor="t">
            <a:spAutoFit/>
          </a:bodyPr>
          <a:lstStyle/>
          <a:p>
            <a:pPr>
              <a:lnSpc>
                <a:spcPts val="3231"/>
              </a:lnSpc>
            </a:pPr>
            <a:r>
              <a:rPr lang="en-US" sz="6000" b="1" spc="229" dirty="0">
                <a:solidFill>
                  <a:srgbClr val="231F20"/>
                </a:solidFill>
                <a:latin typeface="Arial" panose="020B0604020202020204" pitchFamily="34" charset="0"/>
                <a:cs typeface="Arial" panose="020B0604020202020204" pitchFamily="34" charset="0"/>
              </a:rPr>
              <a:t>Home </a:t>
            </a:r>
          </a:p>
          <a:p>
            <a:pPr>
              <a:lnSpc>
                <a:spcPts val="3231"/>
              </a:lnSpc>
            </a:pPr>
            <a:endParaRPr lang="en-US" sz="6000" b="1" spc="229" dirty="0">
              <a:solidFill>
                <a:srgbClr val="231F20"/>
              </a:solidFill>
              <a:latin typeface="Arial" panose="020B0604020202020204" pitchFamily="34" charset="0"/>
              <a:cs typeface="Arial" panose="020B0604020202020204" pitchFamily="34" charset="0"/>
            </a:endParaRPr>
          </a:p>
          <a:p>
            <a:pPr>
              <a:lnSpc>
                <a:spcPts val="3231"/>
              </a:lnSpc>
            </a:pPr>
            <a:r>
              <a:rPr lang="en-US" sz="6000" b="1" spc="229" dirty="0">
                <a:solidFill>
                  <a:srgbClr val="231F20"/>
                </a:solidFill>
                <a:latin typeface="Arial" panose="020B0604020202020204" pitchFamily="34" charset="0"/>
                <a:cs typeface="Arial" panose="020B0604020202020204" pitchFamily="34" charset="0"/>
              </a:rPr>
              <a:t>- POS</a:t>
            </a:r>
          </a:p>
        </p:txBody>
      </p:sp>
      <p:sp>
        <p:nvSpPr>
          <p:cNvPr id="33" name="Freeform 33">
            <a:extLst>
              <a:ext uri="{FF2B5EF4-FFF2-40B4-BE49-F238E27FC236}">
                <a16:creationId xmlns:a16="http://schemas.microsoft.com/office/drawing/2014/main" id="{484D70AB-4113-D242-B98C-1168C0435534}"/>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8A2B9716-64E7-C424-4E90-F64B8919E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800" y="2706332"/>
            <a:ext cx="11535118" cy="7453461"/>
          </a:xfrm>
          <a:prstGeom prst="rect">
            <a:avLst/>
          </a:prstGeom>
        </p:spPr>
      </p:pic>
    </p:spTree>
    <p:extLst>
      <p:ext uri="{BB962C8B-B14F-4D97-AF65-F5344CB8AC3E}">
        <p14:creationId xmlns:p14="http://schemas.microsoft.com/office/powerpoint/2010/main" val="4198598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76F0-5BC6-3FBF-1C51-44B22E250FFF}"/>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416AB785-7490-E9E7-A4FD-F183FCDBE82A}"/>
              </a:ext>
            </a:extLst>
          </p:cNvPr>
          <p:cNvSpPr txBox="1"/>
          <p:nvPr/>
        </p:nvSpPr>
        <p:spPr>
          <a:xfrm>
            <a:off x="1903976" y="1596132"/>
            <a:ext cx="11126223" cy="1303690"/>
          </a:xfrm>
          <a:prstGeom prst="rect">
            <a:avLst/>
          </a:prstGeom>
        </p:spPr>
        <p:txBody>
          <a:bodyPr wrap="square" lIns="0" tIns="0" rIns="0" bIns="0" rtlCol="0" anchor="t">
            <a:spAutoFit/>
          </a:bodyPr>
          <a:lstStyle/>
          <a:p>
            <a:pPr>
              <a:lnSpc>
                <a:spcPts val="3231"/>
              </a:lnSpc>
            </a:pPr>
            <a:r>
              <a:rPr lang="en-US" sz="6000" b="1" spc="229" dirty="0">
                <a:solidFill>
                  <a:srgbClr val="231F20"/>
                </a:solidFill>
                <a:latin typeface="Arial" panose="020B0604020202020204" pitchFamily="34" charset="0"/>
                <a:cs typeface="Arial" panose="020B0604020202020204" pitchFamily="34" charset="0"/>
              </a:rPr>
              <a:t>Home </a:t>
            </a:r>
          </a:p>
          <a:p>
            <a:pPr>
              <a:lnSpc>
                <a:spcPts val="3231"/>
              </a:lnSpc>
            </a:pPr>
            <a:endParaRPr lang="en-US" sz="6000" b="1" spc="229" dirty="0">
              <a:solidFill>
                <a:srgbClr val="231F20"/>
              </a:solidFill>
              <a:latin typeface="Arial" panose="020B0604020202020204" pitchFamily="34" charset="0"/>
              <a:cs typeface="Arial" panose="020B0604020202020204" pitchFamily="34" charset="0"/>
            </a:endParaRPr>
          </a:p>
          <a:p>
            <a:pPr>
              <a:lnSpc>
                <a:spcPts val="3231"/>
              </a:lnSpc>
            </a:pPr>
            <a:r>
              <a:rPr lang="en-US" sz="6000" b="1" spc="229" dirty="0">
                <a:solidFill>
                  <a:srgbClr val="231F20"/>
                </a:solidFill>
                <a:latin typeface="Arial" panose="020B0604020202020204" pitchFamily="34" charset="0"/>
                <a:cs typeface="Arial" panose="020B0604020202020204" pitchFamily="34" charset="0"/>
              </a:rPr>
              <a:t>- POS</a:t>
            </a:r>
          </a:p>
        </p:txBody>
      </p:sp>
      <p:sp>
        <p:nvSpPr>
          <p:cNvPr id="33" name="Freeform 33">
            <a:extLst>
              <a:ext uri="{FF2B5EF4-FFF2-40B4-BE49-F238E27FC236}">
                <a16:creationId xmlns:a16="http://schemas.microsoft.com/office/drawing/2014/main" id="{39C6BF05-64B3-56FB-86B5-94CC091551E8}"/>
              </a:ext>
            </a:extLst>
          </p:cNvPr>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D7AFB54F-0C17-7DC7-BA2F-4EA67A0B0E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800" y="2706332"/>
            <a:ext cx="11535118" cy="7453461"/>
          </a:xfrm>
          <a:prstGeom prst="rect">
            <a:avLst/>
          </a:prstGeom>
        </p:spPr>
      </p:pic>
    </p:spTree>
    <p:extLst>
      <p:ext uri="{BB962C8B-B14F-4D97-AF65-F5344CB8AC3E}">
        <p14:creationId xmlns:p14="http://schemas.microsoft.com/office/powerpoint/2010/main" val="2233424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4B7842-A6AB-180C-8BBA-AFC65EC1B43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2" y="-22860"/>
            <a:ext cx="18288000" cy="10287000"/>
          </a:xfrm>
          <a:prstGeom prst="rect">
            <a:avLst/>
          </a:prstGeom>
        </p:spPr>
      </p:pic>
      <p:sp>
        <p:nvSpPr>
          <p:cNvPr id="18" name="TextBox 17">
            <a:extLst>
              <a:ext uri="{FF2B5EF4-FFF2-40B4-BE49-F238E27FC236}">
                <a16:creationId xmlns:a16="http://schemas.microsoft.com/office/drawing/2014/main" id="{487AD908-C321-A4BD-CE1B-ECF68F6174EB}"/>
              </a:ext>
            </a:extLst>
          </p:cNvPr>
          <p:cNvSpPr txBox="1"/>
          <p:nvPr/>
        </p:nvSpPr>
        <p:spPr>
          <a:xfrm>
            <a:off x="3270738" y="2804621"/>
            <a:ext cx="11734800" cy="4632037"/>
          </a:xfrm>
          <a:prstGeom prst="rect">
            <a:avLst/>
          </a:prstGeom>
          <a:noFill/>
        </p:spPr>
        <p:txBody>
          <a:bodyPr wrap="square" rtlCol="0">
            <a:spAutoFit/>
          </a:bodyPr>
          <a:lstStyle/>
          <a:p>
            <a:pPr algn="ctr"/>
            <a:r>
              <a:rPr lang="en-US" sz="19900" b="1" spc="1500" dirty="0">
                <a:latin typeface="Agency FB "/>
              </a:rPr>
              <a:t>Q&amp;A</a:t>
            </a:r>
          </a:p>
          <a:p>
            <a:pPr algn="ctr"/>
            <a:r>
              <a:rPr lang="vi-VN" sz="4800" b="1" spc="1500" dirty="0">
                <a:latin typeface="Agency FB "/>
              </a:rPr>
              <a:t>Do You Have Any Question? </a:t>
            </a:r>
            <a:endParaRPr lang="en-US" sz="4800" b="1" spc="1500" dirty="0">
              <a:latin typeface="Agency FB "/>
            </a:endParaRPr>
          </a:p>
        </p:txBody>
      </p:sp>
    </p:spTree>
    <p:extLst>
      <p:ext uri="{BB962C8B-B14F-4D97-AF65-F5344CB8AC3E}">
        <p14:creationId xmlns:p14="http://schemas.microsoft.com/office/powerpoint/2010/main" val="186282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668835-8546-2ABB-F4F4-91331A69E335}"/>
              </a:ext>
            </a:extLst>
          </p:cNvPr>
          <p:cNvPicPr>
            <a:picLocks noChangeAspect="1"/>
          </p:cNvPicPr>
          <p:nvPr/>
        </p:nvPicPr>
        <p:blipFill rotWithShape="1">
          <a:blip r:embed="rId2">
            <a:extLst>
              <a:ext uri="{28A0092B-C50C-407E-A947-70E740481C1C}">
                <a14:useLocalDpi xmlns:a14="http://schemas.microsoft.com/office/drawing/2010/main" val="0"/>
              </a:ext>
            </a:extLst>
          </a:blip>
          <a:srcRect l="20166" t="-744" r="11500" b="744"/>
          <a:stretch/>
        </p:blipFill>
        <p:spPr>
          <a:xfrm>
            <a:off x="18569940" y="45720"/>
            <a:ext cx="12496800" cy="10241280"/>
          </a:xfrm>
          <a:prstGeom prst="rect">
            <a:avLst/>
          </a:prstGeom>
        </p:spPr>
      </p:pic>
      <p:pic>
        <p:nvPicPr>
          <p:cNvPr id="8" name="Picture 7">
            <a:extLst>
              <a:ext uri="{FF2B5EF4-FFF2-40B4-BE49-F238E27FC236}">
                <a16:creationId xmlns:a16="http://schemas.microsoft.com/office/drawing/2014/main" id="{AE4B7842-A6AB-180C-8BBA-AFC65EC1B43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62" y="-22860"/>
            <a:ext cx="18288000" cy="10287000"/>
          </a:xfrm>
          <a:prstGeom prst="rect">
            <a:avLst/>
          </a:prstGeom>
        </p:spPr>
      </p:pic>
      <p:sp>
        <p:nvSpPr>
          <p:cNvPr id="4" name="Freeform: Shape 3">
            <a:extLst>
              <a:ext uri="{FF2B5EF4-FFF2-40B4-BE49-F238E27FC236}">
                <a16:creationId xmlns:a16="http://schemas.microsoft.com/office/drawing/2014/main" id="{A96BACD5-345B-5386-25D3-3C5F64D85B2C}"/>
              </a:ext>
            </a:extLst>
          </p:cNvPr>
          <p:cNvSpPr/>
          <p:nvPr/>
        </p:nvSpPr>
        <p:spPr>
          <a:xfrm>
            <a:off x="-44841" y="0"/>
            <a:ext cx="18288000" cy="10287000"/>
          </a:xfrm>
          <a:custGeom>
            <a:avLst/>
            <a:gdLst/>
            <a:ahLst/>
            <a:cxnLst/>
            <a:rect l="l" t="t" r="r" b="b"/>
            <a:pathLst>
              <a:path w="18288000" h="10287000">
                <a:moveTo>
                  <a:pt x="12327032" y="4182349"/>
                </a:moveTo>
                <a:cubicBezTo>
                  <a:pt x="12391605" y="4182349"/>
                  <a:pt x="12423892" y="4236160"/>
                  <a:pt x="12423892" y="4343781"/>
                </a:cubicBezTo>
                <a:lnTo>
                  <a:pt x="12423892" y="5410474"/>
                </a:lnTo>
                <a:cubicBezTo>
                  <a:pt x="12423892" y="5538792"/>
                  <a:pt x="12390777" y="5602951"/>
                  <a:pt x="12324549" y="5602951"/>
                </a:cubicBezTo>
                <a:cubicBezTo>
                  <a:pt x="12286467" y="5602951"/>
                  <a:pt x="12259148" y="5588256"/>
                  <a:pt x="12242591" y="5558867"/>
                </a:cubicBezTo>
                <a:cubicBezTo>
                  <a:pt x="12226034" y="5529478"/>
                  <a:pt x="12217755" y="5480842"/>
                  <a:pt x="12217755" y="5412957"/>
                </a:cubicBezTo>
                <a:lnTo>
                  <a:pt x="12217755" y="4347506"/>
                </a:lnTo>
                <a:cubicBezTo>
                  <a:pt x="12217755" y="4237401"/>
                  <a:pt x="12254181" y="4182349"/>
                  <a:pt x="12327032" y="4182349"/>
                </a:cubicBezTo>
                <a:close/>
                <a:moveTo>
                  <a:pt x="6590923" y="4172415"/>
                </a:moveTo>
                <a:lnTo>
                  <a:pt x="6610791" y="4172415"/>
                </a:lnTo>
                <a:lnTo>
                  <a:pt x="6706409" y="5283812"/>
                </a:lnTo>
                <a:lnTo>
                  <a:pt x="6507723" y="5283812"/>
                </a:lnTo>
                <a:close/>
                <a:moveTo>
                  <a:pt x="13087646" y="3799879"/>
                </a:moveTo>
                <a:lnTo>
                  <a:pt x="13087646" y="5400540"/>
                </a:lnTo>
                <a:cubicBezTo>
                  <a:pt x="13087646" y="5599225"/>
                  <a:pt x="13130695" y="5749688"/>
                  <a:pt x="13216792" y="5851928"/>
                </a:cubicBezTo>
                <a:cubicBezTo>
                  <a:pt x="13302889" y="5954169"/>
                  <a:pt x="13437002" y="6005289"/>
                  <a:pt x="13619130" y="6005289"/>
                </a:cubicBezTo>
                <a:cubicBezTo>
                  <a:pt x="13801259" y="6005289"/>
                  <a:pt x="13935371" y="5954169"/>
                  <a:pt x="14021469" y="5851928"/>
                </a:cubicBezTo>
                <a:cubicBezTo>
                  <a:pt x="14107566" y="5749688"/>
                  <a:pt x="14150614" y="5599225"/>
                  <a:pt x="14150614" y="5400540"/>
                </a:cubicBezTo>
                <a:lnTo>
                  <a:pt x="14150614" y="3799879"/>
                </a:lnTo>
                <a:lnTo>
                  <a:pt x="13725924" y="3799879"/>
                </a:lnTo>
                <a:lnTo>
                  <a:pt x="13725924" y="5383155"/>
                </a:lnTo>
                <a:cubicBezTo>
                  <a:pt x="13725924" y="5419580"/>
                  <a:pt x="13724061" y="5454764"/>
                  <a:pt x="13720336" y="5488706"/>
                </a:cubicBezTo>
                <a:cubicBezTo>
                  <a:pt x="13716610" y="5522648"/>
                  <a:pt x="13707297" y="5550175"/>
                  <a:pt x="13692396" y="5571285"/>
                </a:cubicBezTo>
                <a:cubicBezTo>
                  <a:pt x="13677494" y="5592395"/>
                  <a:pt x="13653072" y="5602951"/>
                  <a:pt x="13619130" y="5602951"/>
                </a:cubicBezTo>
                <a:cubicBezTo>
                  <a:pt x="13586016" y="5602951"/>
                  <a:pt x="13562008" y="5592188"/>
                  <a:pt x="13547107" y="5570664"/>
                </a:cubicBezTo>
                <a:cubicBezTo>
                  <a:pt x="13532205" y="5549140"/>
                  <a:pt x="13522685" y="5521614"/>
                  <a:pt x="13518546" y="5488085"/>
                </a:cubicBezTo>
                <a:cubicBezTo>
                  <a:pt x="13514406" y="5454557"/>
                  <a:pt x="13512337" y="5419580"/>
                  <a:pt x="13512337" y="5383155"/>
                </a:cubicBezTo>
                <a:lnTo>
                  <a:pt x="13512337" y="3799879"/>
                </a:lnTo>
                <a:close/>
                <a:moveTo>
                  <a:pt x="10590882" y="3799879"/>
                </a:moveTo>
                <a:lnTo>
                  <a:pt x="10939824" y="5266427"/>
                </a:lnTo>
                <a:lnTo>
                  <a:pt x="10939824" y="5985420"/>
                </a:lnTo>
                <a:lnTo>
                  <a:pt x="11352096" y="5985420"/>
                </a:lnTo>
                <a:lnTo>
                  <a:pt x="11352096" y="5266427"/>
                </a:lnTo>
                <a:lnTo>
                  <a:pt x="11699796" y="3799879"/>
                </a:lnTo>
                <a:lnTo>
                  <a:pt x="11267656" y="3799879"/>
                </a:lnTo>
                <a:lnTo>
                  <a:pt x="11145960" y="4539983"/>
                </a:lnTo>
                <a:lnTo>
                  <a:pt x="11024266" y="3799879"/>
                </a:lnTo>
                <a:close/>
                <a:moveTo>
                  <a:pt x="8741749" y="3799879"/>
                </a:moveTo>
                <a:lnTo>
                  <a:pt x="8741749" y="5985420"/>
                </a:lnTo>
                <a:lnTo>
                  <a:pt x="9176374" y="5985420"/>
                </a:lnTo>
                <a:lnTo>
                  <a:pt x="9176374" y="4927420"/>
                </a:lnTo>
                <a:lnTo>
                  <a:pt x="9414796" y="5985420"/>
                </a:lnTo>
                <a:lnTo>
                  <a:pt x="9868048" y="5985420"/>
                </a:lnTo>
                <a:lnTo>
                  <a:pt x="9572503" y="4800758"/>
                </a:lnTo>
                <a:lnTo>
                  <a:pt x="9817134" y="3799879"/>
                </a:lnTo>
                <a:lnTo>
                  <a:pt x="9377542" y="3799879"/>
                </a:lnTo>
                <a:lnTo>
                  <a:pt x="9173890" y="4675337"/>
                </a:lnTo>
                <a:lnTo>
                  <a:pt x="9173890" y="3799879"/>
                </a:lnTo>
                <a:close/>
                <a:moveTo>
                  <a:pt x="7398725" y="3799879"/>
                </a:moveTo>
                <a:lnTo>
                  <a:pt x="7398725" y="5985420"/>
                </a:lnTo>
                <a:lnTo>
                  <a:pt x="7825899" y="5985420"/>
                </a:lnTo>
                <a:lnTo>
                  <a:pt x="7825899" y="4892650"/>
                </a:lnTo>
                <a:lnTo>
                  <a:pt x="8044453" y="5985420"/>
                </a:lnTo>
                <a:lnTo>
                  <a:pt x="8471626" y="5985420"/>
                </a:lnTo>
                <a:lnTo>
                  <a:pt x="8471626" y="3799879"/>
                </a:lnTo>
                <a:lnTo>
                  <a:pt x="8049420" y="3799879"/>
                </a:lnTo>
                <a:lnTo>
                  <a:pt x="8049420" y="4846704"/>
                </a:lnTo>
                <a:lnTo>
                  <a:pt x="7848251" y="3799879"/>
                </a:lnTo>
                <a:close/>
                <a:moveTo>
                  <a:pt x="6235773" y="3799879"/>
                </a:moveTo>
                <a:lnTo>
                  <a:pt x="6024669" y="5985420"/>
                </a:lnTo>
                <a:lnTo>
                  <a:pt x="6449359" y="5985420"/>
                </a:lnTo>
                <a:lnTo>
                  <a:pt x="6476679" y="5632753"/>
                </a:lnTo>
                <a:lnTo>
                  <a:pt x="6739938" y="5632753"/>
                </a:lnTo>
                <a:lnTo>
                  <a:pt x="6770982" y="5985420"/>
                </a:lnTo>
                <a:lnTo>
                  <a:pt x="7184497" y="5985420"/>
                </a:lnTo>
                <a:lnTo>
                  <a:pt x="6977118" y="3799879"/>
                </a:lnTo>
                <a:close/>
                <a:moveTo>
                  <a:pt x="4741250" y="3799879"/>
                </a:moveTo>
                <a:lnTo>
                  <a:pt x="4741250" y="5985420"/>
                </a:lnTo>
                <a:lnTo>
                  <a:pt x="5175874" y="5985420"/>
                </a:lnTo>
                <a:lnTo>
                  <a:pt x="5175874" y="4994476"/>
                </a:lnTo>
                <a:lnTo>
                  <a:pt x="5382010" y="4994476"/>
                </a:lnTo>
                <a:lnTo>
                  <a:pt x="5382010" y="5985420"/>
                </a:lnTo>
                <a:lnTo>
                  <a:pt x="5816635" y="5985420"/>
                </a:lnTo>
                <a:lnTo>
                  <a:pt x="5816635" y="3799879"/>
                </a:lnTo>
                <a:lnTo>
                  <a:pt x="5382010" y="3799879"/>
                </a:lnTo>
                <a:lnTo>
                  <a:pt x="5382010" y="4580962"/>
                </a:lnTo>
                <a:lnTo>
                  <a:pt x="5175874" y="4580962"/>
                </a:lnTo>
                <a:lnTo>
                  <a:pt x="5175874" y="3799879"/>
                </a:lnTo>
                <a:close/>
                <a:moveTo>
                  <a:pt x="3583376" y="3799879"/>
                </a:moveTo>
                <a:lnTo>
                  <a:pt x="3583376" y="4219602"/>
                </a:lnTo>
                <a:lnTo>
                  <a:pt x="3842909" y="4219602"/>
                </a:lnTo>
                <a:lnTo>
                  <a:pt x="3842909" y="5985420"/>
                </a:lnTo>
                <a:lnTo>
                  <a:pt x="4280018" y="5985420"/>
                </a:lnTo>
                <a:lnTo>
                  <a:pt x="4280018" y="4219602"/>
                </a:lnTo>
                <a:lnTo>
                  <a:pt x="4539551" y="4219602"/>
                </a:lnTo>
                <a:lnTo>
                  <a:pt x="4539551" y="3799879"/>
                </a:lnTo>
                <a:close/>
                <a:moveTo>
                  <a:pt x="12320824" y="3780011"/>
                </a:moveTo>
                <a:cubicBezTo>
                  <a:pt x="12144490" y="3780011"/>
                  <a:pt x="12010584" y="3828440"/>
                  <a:pt x="11919106" y="3925300"/>
                </a:cubicBezTo>
                <a:cubicBezTo>
                  <a:pt x="11827628" y="4022159"/>
                  <a:pt x="11781889" y="4164136"/>
                  <a:pt x="11781889" y="4351232"/>
                </a:cubicBezTo>
                <a:lnTo>
                  <a:pt x="11781889" y="5389364"/>
                </a:lnTo>
                <a:cubicBezTo>
                  <a:pt x="11781889" y="5588877"/>
                  <a:pt x="11828042" y="5741409"/>
                  <a:pt x="11920348" y="5846961"/>
                </a:cubicBezTo>
                <a:cubicBezTo>
                  <a:pt x="12012654" y="5952513"/>
                  <a:pt x="12146146" y="6005289"/>
                  <a:pt x="12320824" y="6005289"/>
                </a:cubicBezTo>
                <a:cubicBezTo>
                  <a:pt x="12495501" y="6005289"/>
                  <a:pt x="12628993" y="5952513"/>
                  <a:pt x="12721299" y="5846961"/>
                </a:cubicBezTo>
                <a:cubicBezTo>
                  <a:pt x="12813605" y="5741409"/>
                  <a:pt x="12859758" y="5588877"/>
                  <a:pt x="12859758" y="5389364"/>
                </a:cubicBezTo>
                <a:lnTo>
                  <a:pt x="12859758" y="4351232"/>
                </a:lnTo>
                <a:cubicBezTo>
                  <a:pt x="12859758" y="4164136"/>
                  <a:pt x="12814018" y="4022159"/>
                  <a:pt x="12722541" y="3925300"/>
                </a:cubicBezTo>
                <a:cubicBezTo>
                  <a:pt x="12631063" y="3828440"/>
                  <a:pt x="12497157" y="3780011"/>
                  <a:pt x="12320824" y="3780011"/>
                </a:cubicBezTo>
                <a:close/>
                <a:moveTo>
                  <a:pt x="0" y="0"/>
                </a:moveTo>
                <a:lnTo>
                  <a:pt x="18288000" y="0"/>
                </a:lnTo>
                <a:lnTo>
                  <a:pt x="18288000" y="10287000"/>
                </a:lnTo>
                <a:lnTo>
                  <a:pt x="0" y="1028700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58D6480B-3D0C-3983-2647-0344CFD85E41}"/>
              </a:ext>
            </a:extLst>
          </p:cNvPr>
          <p:cNvSpPr/>
          <p:nvPr/>
        </p:nvSpPr>
        <p:spPr>
          <a:xfrm>
            <a:off x="18387060" y="1485900"/>
            <a:ext cx="18288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60834 0.02006 L -0.85834 0.02006 " pathEditMode="relative" rAng="0" ptsTypes="AA">
                                      <p:cBhvr>
                                        <p:cTn id="6" dur="2000" fill="hold"/>
                                        <p:tgtEl>
                                          <p:spTgt spid="13"/>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0.85712 -0.00216 L -0.85 -0.0037 " pathEditMode="relative" rAng="0" ptsTypes="AA">
                                      <p:cBhvr>
                                        <p:cTn id="8" dur="2000" fill="hold"/>
                                        <p:tgtEl>
                                          <p:spTgt spid="20"/>
                                        </p:tgtEl>
                                        <p:attrNameLst>
                                          <p:attrName>ppt_x</p:attrName>
                                          <p:attrName>ppt_y</p:attrName>
                                        </p:attrNameLst>
                                      </p:cBhvr>
                                      <p:rCtr x="356"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txBody>
          <a:bodyPr/>
          <a:lstStyle/>
          <a:p>
            <a:endParaRPr lang="en-US"/>
          </a:p>
        </p:txBody>
      </p:sp>
      <p:sp>
        <p:nvSpPr>
          <p:cNvPr id="13" name="TextBox 13"/>
          <p:cNvSpPr txBox="1"/>
          <p:nvPr/>
        </p:nvSpPr>
        <p:spPr>
          <a:xfrm>
            <a:off x="-166353" y="3737290"/>
            <a:ext cx="14018173" cy="2795637"/>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10858"/>
              </a:lnSpc>
            </a:pPr>
            <a:r>
              <a:rPr lang="en-US" sz="9000" b="1" dirty="0">
                <a:ln/>
                <a:solidFill>
                  <a:schemeClr val="accent3"/>
                </a:solidFill>
                <a:latin typeface="Arial" panose="020B0604020202020204" pitchFamily="34" charset="0"/>
                <a:cs typeface="Arial" panose="020B0604020202020204" pitchFamily="34" charset="0"/>
              </a:rPr>
              <a:t>1. TỔNG QUAN </a:t>
            </a:r>
          </a:p>
          <a:p>
            <a:pPr algn="ctr">
              <a:lnSpc>
                <a:spcPts val="10858"/>
              </a:lnSpc>
            </a:pPr>
            <a:r>
              <a:rPr lang="en-US" sz="9000" b="1" dirty="0">
                <a:ln/>
                <a:solidFill>
                  <a:schemeClr val="accent3"/>
                </a:solidFill>
                <a:latin typeface="Arial" panose="020B0604020202020204" pitchFamily="34" charset="0"/>
                <a:cs typeface="Arial" panose="020B0604020202020204" pitchFamily="34" charset="0"/>
              </a:rPr>
              <a:t>DỰ ÁN</a:t>
            </a:r>
          </a:p>
        </p:txBody>
      </p:sp>
      <p:sp>
        <p:nvSpPr>
          <p:cNvPr id="15" name="TextBox 15"/>
          <p:cNvSpPr txBox="1"/>
          <p:nvPr/>
        </p:nvSpPr>
        <p:spPr>
          <a:xfrm>
            <a:off x="3766635" y="5978979"/>
            <a:ext cx="937219" cy="665695"/>
          </a:xfrm>
          <a:prstGeom prst="rect">
            <a:avLst/>
          </a:prstGeom>
        </p:spPr>
        <p:txBody>
          <a:bodyPr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02</a:t>
            </a:r>
          </a:p>
        </p:txBody>
      </p:sp>
      <p:sp>
        <p:nvSpPr>
          <p:cNvPr id="16" name="TextBox 16"/>
          <p:cNvSpPr txBox="1"/>
          <p:nvPr/>
        </p:nvSpPr>
        <p:spPr>
          <a:xfrm>
            <a:off x="3543705" y="7493255"/>
            <a:ext cx="1400485" cy="665695"/>
          </a:xfrm>
          <a:prstGeom prst="rect">
            <a:avLst/>
          </a:prstGeom>
        </p:spPr>
        <p:txBody>
          <a:bodyPr wrap="square"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8941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784" y="400976"/>
            <a:ext cx="5413112" cy="9460058"/>
          </a:xfrm>
          <a:custGeom>
            <a:avLst/>
            <a:gdLst/>
            <a:ahLst/>
            <a:cxnLst/>
            <a:rect l="l" t="t" r="r" b="b"/>
            <a:pathLst>
              <a:path w="7376308" h="9460058">
                <a:moveTo>
                  <a:pt x="0" y="0"/>
                </a:moveTo>
                <a:lnTo>
                  <a:pt x="7376308" y="0"/>
                </a:lnTo>
                <a:lnTo>
                  <a:pt x="7376308" y="9460058"/>
                </a:lnTo>
                <a:lnTo>
                  <a:pt x="0" y="9460058"/>
                </a:lnTo>
                <a:lnTo>
                  <a:pt x="0" y="0"/>
                </a:lnTo>
                <a:close/>
              </a:path>
            </a:pathLst>
          </a:custGeom>
          <a:blipFill>
            <a:blip r:embed="rId2"/>
            <a:stretch>
              <a:fillRect l="-52176" r="-40197"/>
            </a:stretch>
          </a:blipFill>
        </p:spPr>
        <p:txBody>
          <a:bodyPr/>
          <a:lstStyle/>
          <a:p>
            <a:endParaRPr lang="en-US"/>
          </a:p>
        </p:txBody>
      </p:sp>
      <p:sp>
        <p:nvSpPr>
          <p:cNvPr id="3" name="Freeform 3"/>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7010400" y="723900"/>
            <a:ext cx="7727172" cy="820738"/>
          </a:xfrm>
          <a:prstGeom prst="rect">
            <a:avLst/>
          </a:prstGeom>
        </p:spPr>
        <p:txBody>
          <a:bodyPr wrap="square" lIns="0" tIns="0" rIns="0" bIns="0" rtlCol="0" anchor="t">
            <a:spAutoFit/>
          </a:bodyPr>
          <a:lstStyle/>
          <a:p>
            <a:pPr>
              <a:lnSpc>
                <a:spcPts val="6405"/>
              </a:lnSpc>
            </a:pPr>
            <a:r>
              <a:rPr lang="en-US" sz="4800" b="1" spc="226" dirty="0">
                <a:solidFill>
                  <a:srgbClr val="040506"/>
                </a:solidFill>
                <a:latin typeface="Arial" panose="020B0604020202020204" pitchFamily="34" charset="0"/>
                <a:cs typeface="Arial" panose="020B0604020202020204" pitchFamily="34" charset="0"/>
              </a:rPr>
              <a:t>1. TỔNG QUAN DỰ ÁN</a:t>
            </a:r>
          </a:p>
        </p:txBody>
      </p:sp>
      <p:sp>
        <p:nvSpPr>
          <p:cNvPr id="8" name="TextBox 8"/>
          <p:cNvSpPr txBox="1"/>
          <p:nvPr/>
        </p:nvSpPr>
        <p:spPr>
          <a:xfrm>
            <a:off x="7010400" y="2080752"/>
            <a:ext cx="10363200" cy="6278642"/>
          </a:xfrm>
          <a:prstGeom prst="rect">
            <a:avLst/>
          </a:prstGeom>
        </p:spPr>
        <p:txBody>
          <a:bodyPr wrap="square" lIns="0" tIns="0" rIns="0" bIns="0" rtlCol="0" anchor="t">
            <a:spAutoFit/>
          </a:bodyPr>
          <a:lstStyle/>
          <a:p>
            <a:pPr>
              <a:lnSpc>
                <a:spcPct val="150000"/>
              </a:lnSpc>
            </a:pPr>
            <a:r>
              <a:rPr lang="en-US" sz="3200" b="1" dirty="0" err="1">
                <a:latin typeface="Arial" panose="020B0604020202020204" pitchFamily="34" charset="0"/>
                <a:cs typeface="Arial" panose="020B0604020202020204" pitchFamily="34" charset="0"/>
              </a:rPr>
              <a:t>Mục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tiêu</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của</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dự</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án</a:t>
            </a:r>
            <a:r>
              <a:rPr lang="en-US" sz="3200" b="1" dirty="0">
                <a:latin typeface="Arial" panose="020B0604020202020204" pitchFamily="34" charset="0"/>
                <a:cs typeface="Arial" panose="020B0604020202020204" pitchFamily="34" charset="0"/>
              </a:rPr>
              <a:t>:</a:t>
            </a:r>
          </a:p>
          <a:p>
            <a:pPr>
              <a:lnSpc>
                <a:spcPct val="150000"/>
              </a:lnSpc>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nâng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Pizza Lover.</a:t>
            </a:r>
          </a:p>
          <a:p>
            <a:pPr>
              <a:lnSpc>
                <a:spcPct val="150000"/>
              </a:lnSpc>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tuyến</a:t>
            </a:r>
            <a:r>
              <a:rPr lang="en-US" sz="2400" dirty="0">
                <a:latin typeface="Arial" panose="020B0604020202020204" pitchFamily="34" charset="0"/>
                <a:cs typeface="Arial" panose="020B0604020202020204" pitchFamily="34" charset="0"/>
              </a:rPr>
              <a:t>.</a:t>
            </a:r>
          </a:p>
          <a:p>
            <a:pPr>
              <a:lnSpc>
                <a:spcPct val="150000"/>
              </a:lnSpc>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nhóm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cửa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dịch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a:t>
            </a:r>
          </a:p>
          <a:p>
            <a:pPr>
              <a:lnSpc>
                <a:spcPct val="150000"/>
              </a:lnSpc>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phẩm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chữa</a:t>
            </a:r>
            <a:r>
              <a:rPr lang="en-US" sz="2400" dirty="0">
                <a:latin typeface="Arial" panose="020B0604020202020204" pitchFamily="34" charset="0"/>
                <a:cs typeface="Arial" panose="020B0604020202020204" pitchFamily="34" charset="0"/>
              </a:rPr>
              <a:t>. </a:t>
            </a:r>
          </a:p>
          <a:p>
            <a:pPr>
              <a:lnSpc>
                <a:spcPct val="150000"/>
              </a:lnSpc>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cũng</a:t>
            </a:r>
            <a:r>
              <a:rPr lang="en-US" sz="2400" dirty="0">
                <a:latin typeface="Arial" panose="020B0604020202020204" pitchFamily="34" charset="0"/>
                <a:cs typeface="Arial" panose="020B0604020202020204" pitchFamily="34" charset="0"/>
              </a:rPr>
              <a:t> như </a:t>
            </a:r>
            <a:r>
              <a:rPr lang="en-US" sz="2400" dirty="0" err="1">
                <a:latin typeface="Arial" panose="020B0604020202020204" pitchFamily="34" charset="0"/>
                <a:cs typeface="Arial" panose="020B0604020202020204" pitchFamily="34" charset="0"/>
              </a:rPr>
              <a:t>hoạt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a:t>
            </a:r>
            <a:endParaRPr lang="en-US" sz="2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033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784" y="400976"/>
            <a:ext cx="5413112" cy="9460058"/>
          </a:xfrm>
          <a:custGeom>
            <a:avLst/>
            <a:gdLst/>
            <a:ahLst/>
            <a:cxnLst/>
            <a:rect l="l" t="t" r="r" b="b"/>
            <a:pathLst>
              <a:path w="7376308" h="9460058">
                <a:moveTo>
                  <a:pt x="0" y="0"/>
                </a:moveTo>
                <a:lnTo>
                  <a:pt x="7376308" y="0"/>
                </a:lnTo>
                <a:lnTo>
                  <a:pt x="7376308" y="9460058"/>
                </a:lnTo>
                <a:lnTo>
                  <a:pt x="0" y="9460058"/>
                </a:lnTo>
                <a:lnTo>
                  <a:pt x="0" y="0"/>
                </a:lnTo>
                <a:close/>
              </a:path>
            </a:pathLst>
          </a:custGeom>
          <a:blipFill>
            <a:blip r:embed="rId2"/>
            <a:stretch>
              <a:fillRect l="-52176" r="-40197"/>
            </a:stretch>
          </a:blipFill>
        </p:spPr>
        <p:txBody>
          <a:bodyPr/>
          <a:lstStyle/>
          <a:p>
            <a:endParaRPr lang="en-US"/>
          </a:p>
        </p:txBody>
      </p:sp>
      <p:sp>
        <p:nvSpPr>
          <p:cNvPr id="3" name="Freeform 3"/>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7010400" y="723900"/>
            <a:ext cx="7727172" cy="820738"/>
          </a:xfrm>
          <a:prstGeom prst="rect">
            <a:avLst/>
          </a:prstGeom>
        </p:spPr>
        <p:txBody>
          <a:bodyPr wrap="square" lIns="0" tIns="0" rIns="0" bIns="0" rtlCol="0" anchor="t">
            <a:spAutoFit/>
          </a:bodyPr>
          <a:lstStyle/>
          <a:p>
            <a:pPr>
              <a:lnSpc>
                <a:spcPts val="6405"/>
              </a:lnSpc>
            </a:pPr>
            <a:r>
              <a:rPr lang="en-US" sz="4800" b="1" spc="226" dirty="0">
                <a:solidFill>
                  <a:srgbClr val="040506"/>
                </a:solidFill>
                <a:latin typeface="Arial" panose="020B0604020202020204" pitchFamily="34" charset="0"/>
                <a:cs typeface="Arial" panose="020B0604020202020204" pitchFamily="34" charset="0"/>
              </a:rPr>
              <a:t>1. TỔNG QUAN DỰ ÁN</a:t>
            </a:r>
          </a:p>
        </p:txBody>
      </p:sp>
      <p:sp>
        <p:nvSpPr>
          <p:cNvPr id="8" name="TextBox 8"/>
          <p:cNvSpPr txBox="1"/>
          <p:nvPr/>
        </p:nvSpPr>
        <p:spPr>
          <a:xfrm>
            <a:off x="7010400" y="1807523"/>
            <a:ext cx="10363200" cy="738664"/>
          </a:xfrm>
          <a:prstGeom prst="rect">
            <a:avLst/>
          </a:prstGeom>
        </p:spPr>
        <p:txBody>
          <a:bodyPr wrap="square" lIns="0" tIns="0" rIns="0" bIns="0" rtlCol="0" anchor="t">
            <a:spAutoFit/>
          </a:bodyPr>
          <a:lstStyle/>
          <a:p>
            <a:pPr>
              <a:lnSpc>
                <a:spcPct val="150000"/>
              </a:lnSpc>
            </a:pPr>
            <a:r>
              <a:rPr lang="en-US" sz="3200" b="1" dirty="0" err="1">
                <a:latin typeface="Arial" panose="020B0604020202020204" pitchFamily="34" charset="0"/>
                <a:cs typeface="Arial" panose="020B0604020202020204" pitchFamily="34" charset="0"/>
              </a:rPr>
              <a:t>Mô</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kiến</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trúc</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tổng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thể</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hệ</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sinh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thái</a:t>
            </a:r>
            <a:r>
              <a:rPr lang="en-US" sz="3200" b="1" dirty="0">
                <a:latin typeface="Arial" panose="020B0604020202020204" pitchFamily="34" charset="0"/>
                <a:cs typeface="Arial" panose="020B0604020202020204" pitchFamily="34" charset="0"/>
              </a:rPr>
              <a:t>:</a:t>
            </a:r>
          </a:p>
        </p:txBody>
      </p:sp>
      <p:sp>
        <p:nvSpPr>
          <p:cNvPr id="10" name="TextBox 10"/>
          <p:cNvSpPr txBox="1"/>
          <p:nvPr/>
        </p:nvSpPr>
        <p:spPr>
          <a:xfrm>
            <a:off x="6453342" y="6877264"/>
            <a:ext cx="5463882" cy="487504"/>
          </a:xfrm>
          <a:prstGeom prst="rect">
            <a:avLst/>
          </a:prstGeom>
        </p:spPr>
        <p:txBody>
          <a:bodyPr lIns="0" tIns="0" rIns="0" bIns="0" rtlCol="0" anchor="t">
            <a:spAutoFit/>
          </a:bodyPr>
          <a:lstStyle/>
          <a:p>
            <a:pPr algn="ctr">
              <a:lnSpc>
                <a:spcPts val="3920"/>
              </a:lnSpc>
            </a:pPr>
            <a:r>
              <a:rPr lang="en-US" sz="2841" spc="278">
                <a:solidFill>
                  <a:srgbClr val="FFFFFF"/>
                </a:solidFill>
                <a:latin typeface="Open Sauce"/>
              </a:rPr>
              <a:t>Sales</a:t>
            </a:r>
          </a:p>
        </p:txBody>
      </p:sp>
      <p:pic>
        <p:nvPicPr>
          <p:cNvPr id="9" name="Picture 8" descr="A diagram of a payment method&#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019800" y="2788354"/>
            <a:ext cx="12038965" cy="6927146"/>
          </a:xfrm>
          <a:prstGeom prst="rect">
            <a:avLst/>
          </a:prstGeom>
        </p:spPr>
      </p:pic>
    </p:spTree>
    <p:extLst>
      <p:ext uri="{BB962C8B-B14F-4D97-AF65-F5344CB8AC3E}">
        <p14:creationId xmlns:p14="http://schemas.microsoft.com/office/powerpoint/2010/main" val="42790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772900" y="1028700"/>
            <a:ext cx="5486400" cy="7980897"/>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txBody>
          <a:bodyPr/>
          <a:lstStyle/>
          <a:p>
            <a:endParaRPr lang="en-US"/>
          </a:p>
        </p:txBody>
      </p:sp>
      <p:sp>
        <p:nvSpPr>
          <p:cNvPr id="13" name="TextBox 13"/>
          <p:cNvSpPr txBox="1"/>
          <p:nvPr/>
        </p:nvSpPr>
        <p:spPr>
          <a:xfrm>
            <a:off x="-351111" y="4435076"/>
            <a:ext cx="14018173" cy="1240981"/>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10858"/>
              </a:lnSpc>
            </a:pPr>
            <a:r>
              <a:rPr lang="en-US" sz="6000" b="1" dirty="0">
                <a:ln/>
                <a:solidFill>
                  <a:schemeClr val="accent3"/>
                </a:solidFill>
                <a:latin typeface="Arial" panose="020B0604020202020204" pitchFamily="34" charset="0"/>
                <a:cs typeface="Arial" panose="020B0604020202020204" pitchFamily="34" charset="0"/>
              </a:rPr>
              <a:t>2. CÁC NGHIỆP VỤ CHÍNH</a:t>
            </a:r>
          </a:p>
        </p:txBody>
      </p:sp>
      <p:sp>
        <p:nvSpPr>
          <p:cNvPr id="15" name="TextBox 15"/>
          <p:cNvSpPr txBox="1"/>
          <p:nvPr/>
        </p:nvSpPr>
        <p:spPr>
          <a:xfrm>
            <a:off x="3766635" y="5978979"/>
            <a:ext cx="937219" cy="665695"/>
          </a:xfrm>
          <a:prstGeom prst="rect">
            <a:avLst/>
          </a:prstGeom>
        </p:spPr>
        <p:txBody>
          <a:bodyPr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02</a:t>
            </a:r>
          </a:p>
        </p:txBody>
      </p:sp>
      <p:sp>
        <p:nvSpPr>
          <p:cNvPr id="16" name="TextBox 16"/>
          <p:cNvSpPr txBox="1"/>
          <p:nvPr/>
        </p:nvSpPr>
        <p:spPr>
          <a:xfrm>
            <a:off x="3543705" y="7493255"/>
            <a:ext cx="1400485" cy="665695"/>
          </a:xfrm>
          <a:prstGeom prst="rect">
            <a:avLst/>
          </a:prstGeom>
        </p:spPr>
        <p:txBody>
          <a:bodyPr wrap="square" lIns="0" tIns="0" rIns="0" bIns="0" rtlCol="0" anchor="t">
            <a:spAutoFit/>
          </a:bodyPr>
          <a:lstStyle/>
          <a:p>
            <a:pPr algn="ctr">
              <a:lnSpc>
                <a:spcPts val="5126"/>
              </a:lnSpc>
            </a:pPr>
            <a:r>
              <a:rPr lang="en-US" sz="6000" spc="350" dirty="0">
                <a:solidFill>
                  <a:srgbClr val="FFFFFF"/>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1961290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1474</Words>
  <Application>Microsoft Office PowerPoint</Application>
  <PresentationFormat>Custom</PresentationFormat>
  <Paragraphs>295</Paragraphs>
  <Slides>56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Codec Pro ExtraBold</vt:lpstr>
      <vt:lpstr> arial body</vt:lpstr>
      <vt:lpstr>Wingdings</vt:lpstr>
      <vt:lpstr>.VnTimeH</vt:lpstr>
      <vt:lpstr>Open Sauce Bold</vt:lpstr>
      <vt:lpstr>Calibri (Body)</vt:lpstr>
      <vt:lpstr>Agency FB </vt:lpstr>
      <vt:lpstr>Open Sauce</vt:lpstr>
      <vt:lpstr>Calibri</vt:lpstr>
      <vt:lpstr>Arial</vt:lpstr>
      <vt:lpstr>Arial body</vt:lpstr>
      <vt:lpstr>Times New Roman</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dc:creator>LENOVO</dc:creator>
  <cp:lastModifiedBy>Phuong Nguyen</cp:lastModifiedBy>
  <cp:revision>31</cp:revision>
  <dcterms:created xsi:type="dcterms:W3CDTF">2006-08-16T00:00:00Z</dcterms:created>
  <dcterms:modified xsi:type="dcterms:W3CDTF">2024-03-02T04:59:22Z</dcterms:modified>
  <dc:identifier>DAF9_JkJaDc</dc:identifier>
</cp:coreProperties>
</file>